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Londrina Solid Heavy" charset="1" panose="00000A00000000000000"/>
      <p:regular r:id="rId19"/>
    </p:embeddedFont>
    <p:embeddedFont>
      <p:font typeface="Codec Pro" charset="1" panose="00000500000000000000"/>
      <p:regular r:id="rId20"/>
    </p:embeddedFont>
    <p:embeddedFont>
      <p:font typeface="Londrina Solid" charset="1" panose="00000500000000000000"/>
      <p:regular r:id="rId21"/>
    </p:embeddedFont>
    <p:embeddedFont>
      <p:font typeface="Quicksand Bold" charset="1" panose="00000800000000000000"/>
      <p:regular r:id="rId22"/>
    </p:embeddedFont>
    <p:embeddedFont>
      <p:font typeface="Codec Pro Bold" charset="1" panose="00000600000000000000"/>
      <p:regular r:id="rId23"/>
    </p:embeddedFont>
    <p:embeddedFont>
      <p:font typeface="Quicksand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4.png" Type="http://schemas.openxmlformats.org/officeDocument/2006/relationships/image"/><Relationship Id="rId11" Target="../media/image85.png" Type="http://schemas.openxmlformats.org/officeDocument/2006/relationships/image"/><Relationship Id="rId12" Target="../media/image86.png" Type="http://schemas.openxmlformats.org/officeDocument/2006/relationships/image"/><Relationship Id="rId13" Target="../media/image87.png" Type="http://schemas.openxmlformats.org/officeDocument/2006/relationships/image"/><Relationship Id="rId14" Target="../media/image88.png" Type="http://schemas.openxmlformats.org/officeDocument/2006/relationships/image"/><Relationship Id="rId15" Target="../media/image89.png" Type="http://schemas.openxmlformats.org/officeDocument/2006/relationships/image"/><Relationship Id="rId16" Target="../media/image90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82.png" Type="http://schemas.openxmlformats.org/officeDocument/2006/relationships/image"/><Relationship Id="rId9" Target="../media/image8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93.png" Type="http://schemas.openxmlformats.org/officeDocument/2006/relationships/image"/><Relationship Id="rId12" Target="../media/image94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91.png" Type="http://schemas.openxmlformats.org/officeDocument/2006/relationships/image"/><Relationship Id="rId9" Target="../media/image9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7.svg" Type="http://schemas.openxmlformats.org/officeDocument/2006/relationships/image"/><Relationship Id="rId11" Target="../media/image98.png" Type="http://schemas.openxmlformats.org/officeDocument/2006/relationships/image"/><Relationship Id="rId12" Target="../media/image99.svg" Type="http://schemas.openxmlformats.org/officeDocument/2006/relationships/image"/><Relationship Id="rId13" Target="../media/image100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95.png" Type="http://schemas.openxmlformats.org/officeDocument/2006/relationships/image"/><Relationship Id="rId9" Target="../media/image9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0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01.png" Type="http://schemas.openxmlformats.org/officeDocument/2006/relationships/image"/><Relationship Id="rId9" Target="../media/image10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13" Target="../media/image29.png" Type="http://schemas.openxmlformats.org/officeDocument/2006/relationships/image"/><Relationship Id="rId14" Target="https://www.canva.com/design/DAGlzcLS13o/LrS-8HBonHw8Kc0KVHKWSw/edit" TargetMode="External" Type="http://schemas.openxmlformats.org/officeDocument/2006/relationships/hyperlink"/><Relationship Id="rId15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s://www.canva.com/design/DAGlzcLS13o/LrS-8HBonHw8Kc0KVHKWSw/edit" TargetMode="External" Type="http://schemas.openxmlformats.org/officeDocument/2006/relationships/hyperlink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36.png" Type="http://schemas.openxmlformats.org/officeDocument/2006/relationships/image"/><Relationship Id="rId18" Target="../media/image37.png" Type="http://schemas.openxmlformats.org/officeDocument/2006/relationships/image"/><Relationship Id="rId19" Target="../media/image38.png" Type="http://schemas.openxmlformats.org/officeDocument/2006/relationships/image"/><Relationship Id="rId2" Target="../media/image3.png" Type="http://schemas.openxmlformats.org/officeDocument/2006/relationships/image"/><Relationship Id="rId20" Target="../media/image39.png" Type="http://schemas.openxmlformats.org/officeDocument/2006/relationships/image"/><Relationship Id="rId21" Target="../media/image40.png" Type="http://schemas.openxmlformats.org/officeDocument/2006/relationships/image"/><Relationship Id="rId22" Target="../media/image41.png" Type="http://schemas.openxmlformats.org/officeDocument/2006/relationships/image"/><Relationship Id="rId23" Target="../media/image42.png" Type="http://schemas.openxmlformats.org/officeDocument/2006/relationships/image"/><Relationship Id="rId24" Target="../media/image43.png" Type="http://schemas.openxmlformats.org/officeDocument/2006/relationships/image"/><Relationship Id="rId25" Target="../media/image44.png" Type="http://schemas.openxmlformats.org/officeDocument/2006/relationships/image"/><Relationship Id="rId26" Target="../media/image45.png" Type="http://schemas.openxmlformats.org/officeDocument/2006/relationships/image"/><Relationship Id="rId27" Target="../media/image46.png" Type="http://schemas.openxmlformats.org/officeDocument/2006/relationships/image"/><Relationship Id="rId28" Target="../media/image47.png" Type="http://schemas.openxmlformats.org/officeDocument/2006/relationships/image"/><Relationship Id="rId29" Target="../media/image48.png" Type="http://schemas.openxmlformats.org/officeDocument/2006/relationships/image"/><Relationship Id="rId3" Target="../media/image4.svg" Type="http://schemas.openxmlformats.org/officeDocument/2006/relationships/image"/><Relationship Id="rId30" Target="../media/image49.png" Type="http://schemas.openxmlformats.org/officeDocument/2006/relationships/image"/><Relationship Id="rId31" Target="../media/image50.png" Type="http://schemas.openxmlformats.org/officeDocument/2006/relationships/image"/><Relationship Id="rId32" Target="../media/image51.png" Type="http://schemas.openxmlformats.org/officeDocument/2006/relationships/image"/><Relationship Id="rId33" Target="../media/image52.png" Type="http://schemas.openxmlformats.org/officeDocument/2006/relationships/image"/><Relationship Id="rId34" Target="../media/image53.png" Type="http://schemas.openxmlformats.org/officeDocument/2006/relationships/image"/><Relationship Id="rId35" Target="../media/image54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55.png" Type="http://schemas.openxmlformats.org/officeDocument/2006/relationships/image"/><Relationship Id="rId18" Target="../media/image56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png" Type="http://schemas.openxmlformats.org/officeDocument/2006/relationships/image"/><Relationship Id="rId12" Target="../media/image60.png" Type="http://schemas.openxmlformats.org/officeDocument/2006/relationships/image"/><Relationship Id="rId13" Target="https://www.canva.com/design/DAGlzcLS13o/LrS-8HBonHw8Kc0KVHKWSw/edit" TargetMode="External" Type="http://schemas.openxmlformats.org/officeDocument/2006/relationships/hyperlink"/><Relationship Id="rId14" Target="../media/image61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https://www.canva.com/design/DAGlzcLS13o/LrS-8HBonHw8Kc0KVHKWSw/edit" TargetMode="External" Type="http://schemas.openxmlformats.org/officeDocument/2006/relationships/hyperlink"/><Relationship Id="rId9" Target="../media/image5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png" Type="http://schemas.openxmlformats.org/officeDocument/2006/relationships/image"/><Relationship Id="rId12" Target="../media/image65.png" Type="http://schemas.openxmlformats.org/officeDocument/2006/relationships/image"/><Relationship Id="rId13" Target="../media/image66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https://www.canva.com/design/DAGlzcLS13o/LrS-8HBonHw8Kc0KVHKWSw/edit" TargetMode="External" Type="http://schemas.openxmlformats.org/officeDocument/2006/relationships/hyperlink"/><Relationship Id="rId9" Target="../media/image6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canva.com/design/DAGlzcLS13o/LrS-8HBonHw8Kc0KVHKWSw/edit" TargetMode="External" Type="http://schemas.openxmlformats.org/officeDocument/2006/relationships/hyperlink"/><Relationship Id="rId11" Target="../media/image67.png" Type="http://schemas.openxmlformats.org/officeDocument/2006/relationships/image"/><Relationship Id="rId12" Target="../media/image68.png" Type="http://schemas.openxmlformats.org/officeDocument/2006/relationships/image"/><Relationship Id="rId13" Target="https://www.canva.com/design/DAGlzcLS13o/LrS-8HBonHw8Kc0KVHKWSw/edit" TargetMode="External" Type="http://schemas.openxmlformats.org/officeDocument/2006/relationships/hyperlink"/><Relationship Id="rId14" Target="../media/image69.png" Type="http://schemas.openxmlformats.org/officeDocument/2006/relationships/image"/><Relationship Id="rId15" Target="../media/image70.png" Type="http://schemas.openxmlformats.org/officeDocument/2006/relationships/image"/><Relationship Id="rId16" Target="../media/image71.png" Type="http://schemas.openxmlformats.org/officeDocument/2006/relationships/image"/><Relationship Id="rId17" Target="../media/image72.png" Type="http://schemas.openxmlformats.org/officeDocument/2006/relationships/image"/><Relationship Id="rId18" Target="../media/image73.png" Type="http://schemas.openxmlformats.org/officeDocument/2006/relationships/image"/><Relationship Id="rId19" Target="https://www.canva.com/design/DAGlzcLS13o/LrS-8HBonHw8Kc0KVHKWSw/edit" TargetMode="External" Type="http://schemas.openxmlformats.org/officeDocument/2006/relationships/hyperlink"/><Relationship Id="rId2" Target="../media/image3.png" Type="http://schemas.openxmlformats.org/officeDocument/2006/relationships/image"/><Relationship Id="rId20" Target="../media/image74.png" Type="http://schemas.openxmlformats.org/officeDocument/2006/relationships/image"/><Relationship Id="rId21" Target="https://www.canva.com/design/DAGlzcLS13o/LrS-8HBonHw8Kc0KVHKWSw/edit" TargetMode="External" Type="http://schemas.openxmlformats.org/officeDocument/2006/relationships/hyperlink"/><Relationship Id="rId22" Target="../media/image75.png" Type="http://schemas.openxmlformats.org/officeDocument/2006/relationships/image"/><Relationship Id="rId23" Target="https://www.canva.com/design/DAGlzcLS13o/LrS-8HBonHw8Kc0KVHKWSw/edit" TargetMode="External" Type="http://schemas.openxmlformats.org/officeDocument/2006/relationships/hyperlink"/><Relationship Id="rId24" Target="../media/image76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https://www.canva.com/design/DAGlzcLS13o/LrS-8HBonHw8Kc0KVHKWSw/edit" TargetMode="External" Type="http://schemas.openxmlformats.org/officeDocument/2006/relationships/hyperlink"/><Relationship Id="rId9" Target="https://www.canva.com/design/DAGlzcLS13o/LrS-8HBonHw8Kc0KVHKWSw/edit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png" Type="http://schemas.openxmlformats.org/officeDocument/2006/relationships/image"/><Relationship Id="rId12" Target="../media/image81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77.png" Type="http://schemas.openxmlformats.org/officeDocument/2006/relationships/image"/><Relationship Id="rId9" Target="../media/image7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09650"/>
            <a:ext cx="16230600" cy="8205312"/>
            <a:chOff x="0" y="0"/>
            <a:chExt cx="21640800" cy="109404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5267"/>
              <a:ext cx="12195698" cy="10915150"/>
            </a:xfrm>
            <a:custGeom>
              <a:avLst/>
              <a:gdLst/>
              <a:ahLst/>
              <a:cxnLst/>
              <a:rect r="r" b="b" t="t" l="l"/>
              <a:pathLst>
                <a:path h="10915150" w="12195698">
                  <a:moveTo>
                    <a:pt x="0" y="0"/>
                  </a:moveTo>
                  <a:lnTo>
                    <a:pt x="12195698" y="0"/>
                  </a:lnTo>
                  <a:lnTo>
                    <a:pt x="12195698" y="10915149"/>
                  </a:lnTo>
                  <a:lnTo>
                    <a:pt x="0" y="10915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445102" y="0"/>
              <a:ext cx="12195698" cy="10915150"/>
            </a:xfrm>
            <a:custGeom>
              <a:avLst/>
              <a:gdLst/>
              <a:ahLst/>
              <a:cxnLst/>
              <a:rect r="r" b="b" t="t" l="l"/>
              <a:pathLst>
                <a:path h="10915150" w="12195698">
                  <a:moveTo>
                    <a:pt x="0" y="0"/>
                  </a:moveTo>
                  <a:lnTo>
                    <a:pt x="12195698" y="0"/>
                  </a:lnTo>
                  <a:lnTo>
                    <a:pt x="12195698" y="10915150"/>
                  </a:lnTo>
                  <a:lnTo>
                    <a:pt x="0" y="10915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083021" y="455545"/>
            <a:ext cx="13426092" cy="6462572"/>
          </a:xfrm>
          <a:custGeom>
            <a:avLst/>
            <a:gdLst/>
            <a:ahLst/>
            <a:cxnLst/>
            <a:rect r="r" b="b" t="t" l="l"/>
            <a:pathLst>
              <a:path h="6462572" w="13426092">
                <a:moveTo>
                  <a:pt x="0" y="0"/>
                </a:moveTo>
                <a:lnTo>
                  <a:pt x="13426092" y="0"/>
                </a:lnTo>
                <a:lnTo>
                  <a:pt x="13426092" y="6462573"/>
                </a:lnTo>
                <a:lnTo>
                  <a:pt x="0" y="646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484" t="0" r="-1654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367976">
            <a:off x="12025318" y="5757903"/>
            <a:ext cx="5752614" cy="9316132"/>
          </a:xfrm>
          <a:custGeom>
            <a:avLst/>
            <a:gdLst/>
            <a:ahLst/>
            <a:cxnLst/>
            <a:rect r="r" b="b" t="t" l="l"/>
            <a:pathLst>
              <a:path h="9316132" w="5752614">
                <a:moveTo>
                  <a:pt x="0" y="0"/>
                </a:moveTo>
                <a:lnTo>
                  <a:pt x="5752614" y="0"/>
                </a:lnTo>
                <a:lnTo>
                  <a:pt x="5752614" y="9316132"/>
                </a:lnTo>
                <a:lnTo>
                  <a:pt x="0" y="93161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52025" t="0" r="-238623" b="-25423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55525" y="2085383"/>
            <a:ext cx="5603775" cy="8410919"/>
          </a:xfrm>
          <a:custGeom>
            <a:avLst/>
            <a:gdLst/>
            <a:ahLst/>
            <a:cxnLst/>
            <a:rect r="r" b="b" t="t" l="l"/>
            <a:pathLst>
              <a:path h="8410919" w="5603775">
                <a:moveTo>
                  <a:pt x="0" y="0"/>
                </a:moveTo>
                <a:lnTo>
                  <a:pt x="5603775" y="0"/>
                </a:lnTo>
                <a:lnTo>
                  <a:pt x="5603775" y="8410919"/>
                </a:lnTo>
                <a:lnTo>
                  <a:pt x="0" y="84109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334513" y="1028700"/>
            <a:ext cx="10550182" cy="6752116"/>
          </a:xfrm>
          <a:custGeom>
            <a:avLst/>
            <a:gdLst/>
            <a:ahLst/>
            <a:cxnLst/>
            <a:rect r="r" b="b" t="t" l="l"/>
            <a:pathLst>
              <a:path h="6752116" w="10550182">
                <a:moveTo>
                  <a:pt x="10550182" y="0"/>
                </a:moveTo>
                <a:lnTo>
                  <a:pt x="0" y="0"/>
                </a:lnTo>
                <a:lnTo>
                  <a:pt x="0" y="6752116"/>
                </a:lnTo>
                <a:lnTo>
                  <a:pt x="10550182" y="6752116"/>
                </a:lnTo>
                <a:lnTo>
                  <a:pt x="1055018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138326" y="5112306"/>
            <a:ext cx="6697248" cy="1057275"/>
            <a:chOff x="0" y="0"/>
            <a:chExt cx="1763884" cy="2784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63884" cy="278459"/>
            </a:xfrm>
            <a:custGeom>
              <a:avLst/>
              <a:gdLst/>
              <a:ahLst/>
              <a:cxnLst/>
              <a:rect r="r" b="b" t="t" l="l"/>
              <a:pathLst>
                <a:path h="278459" w="1763884">
                  <a:moveTo>
                    <a:pt x="115599" y="0"/>
                  </a:moveTo>
                  <a:lnTo>
                    <a:pt x="1648286" y="0"/>
                  </a:lnTo>
                  <a:cubicBezTo>
                    <a:pt x="1678944" y="0"/>
                    <a:pt x="1708347" y="12179"/>
                    <a:pt x="1730026" y="33858"/>
                  </a:cubicBezTo>
                  <a:cubicBezTo>
                    <a:pt x="1751705" y="55537"/>
                    <a:pt x="1763884" y="84940"/>
                    <a:pt x="1763884" y="115599"/>
                  </a:cubicBezTo>
                  <a:lnTo>
                    <a:pt x="1763884" y="162861"/>
                  </a:lnTo>
                  <a:cubicBezTo>
                    <a:pt x="1763884" y="193519"/>
                    <a:pt x="1751705" y="222922"/>
                    <a:pt x="1730026" y="244601"/>
                  </a:cubicBezTo>
                  <a:cubicBezTo>
                    <a:pt x="1708347" y="266280"/>
                    <a:pt x="1678944" y="278459"/>
                    <a:pt x="1648286" y="278459"/>
                  </a:cubicBezTo>
                  <a:lnTo>
                    <a:pt x="115599" y="278459"/>
                  </a:lnTo>
                  <a:cubicBezTo>
                    <a:pt x="84940" y="278459"/>
                    <a:pt x="55537" y="266280"/>
                    <a:pt x="33858" y="244601"/>
                  </a:cubicBezTo>
                  <a:cubicBezTo>
                    <a:pt x="12179" y="222922"/>
                    <a:pt x="0" y="193519"/>
                    <a:pt x="0" y="162861"/>
                  </a:cubicBezTo>
                  <a:lnTo>
                    <a:pt x="0" y="115599"/>
                  </a:lnTo>
                  <a:cubicBezTo>
                    <a:pt x="0" y="84940"/>
                    <a:pt x="12179" y="55537"/>
                    <a:pt x="33858" y="33858"/>
                  </a:cubicBezTo>
                  <a:cubicBezTo>
                    <a:pt x="55537" y="12179"/>
                    <a:pt x="84940" y="0"/>
                    <a:pt x="115599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63884" cy="3165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2282863">
            <a:off x="9743264" y="7635491"/>
            <a:ext cx="612041" cy="671650"/>
          </a:xfrm>
          <a:custGeom>
            <a:avLst/>
            <a:gdLst/>
            <a:ahLst/>
            <a:cxnLst/>
            <a:rect r="r" b="b" t="t" l="l"/>
            <a:pathLst>
              <a:path h="671650" w="612041">
                <a:moveTo>
                  <a:pt x="0" y="0"/>
                </a:moveTo>
                <a:lnTo>
                  <a:pt x="612041" y="0"/>
                </a:lnTo>
                <a:lnTo>
                  <a:pt x="612041" y="671650"/>
                </a:lnTo>
                <a:lnTo>
                  <a:pt x="0" y="6716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928663" y="5915025"/>
            <a:ext cx="661274" cy="66127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C61A"/>
              </a:solidFill>
              <a:prstDash val="dash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825011">
            <a:off x="15282123" y="1091813"/>
            <a:ext cx="612041" cy="671650"/>
          </a:xfrm>
          <a:custGeom>
            <a:avLst/>
            <a:gdLst/>
            <a:ahLst/>
            <a:cxnLst/>
            <a:rect r="r" b="b" t="t" l="l"/>
            <a:pathLst>
              <a:path h="671650" w="612041">
                <a:moveTo>
                  <a:pt x="0" y="0"/>
                </a:moveTo>
                <a:lnTo>
                  <a:pt x="612042" y="0"/>
                </a:lnTo>
                <a:lnTo>
                  <a:pt x="612042" y="671651"/>
                </a:lnTo>
                <a:lnTo>
                  <a:pt x="0" y="6716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484309">
            <a:off x="-2185312" y="8089919"/>
            <a:ext cx="4650369" cy="3510027"/>
          </a:xfrm>
          <a:custGeom>
            <a:avLst/>
            <a:gdLst/>
            <a:ahLst/>
            <a:cxnLst/>
            <a:rect r="r" b="b" t="t" l="l"/>
            <a:pathLst>
              <a:path h="3510027" w="4650369">
                <a:moveTo>
                  <a:pt x="0" y="0"/>
                </a:moveTo>
                <a:lnTo>
                  <a:pt x="4650369" y="0"/>
                </a:lnTo>
                <a:lnTo>
                  <a:pt x="4650369" y="3510027"/>
                </a:lnTo>
                <a:lnTo>
                  <a:pt x="0" y="35100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55658" t="0" r="-108240" b="-239582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15990" y="8424384"/>
            <a:ext cx="661274" cy="66127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C61A"/>
              </a:solidFill>
              <a:prstDash val="dash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609604" y="698063"/>
            <a:ext cx="661274" cy="66127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C61A"/>
              </a:solidFill>
              <a:prstDash val="dash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-2282863">
            <a:off x="720829" y="4259880"/>
            <a:ext cx="498152" cy="546669"/>
          </a:xfrm>
          <a:custGeom>
            <a:avLst/>
            <a:gdLst/>
            <a:ahLst/>
            <a:cxnLst/>
            <a:rect r="r" b="b" t="t" l="l"/>
            <a:pathLst>
              <a:path h="546669" w="498152">
                <a:moveTo>
                  <a:pt x="0" y="0"/>
                </a:moveTo>
                <a:lnTo>
                  <a:pt x="498152" y="0"/>
                </a:lnTo>
                <a:lnTo>
                  <a:pt x="498152" y="546669"/>
                </a:lnTo>
                <a:lnTo>
                  <a:pt x="0" y="5466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9735128">
            <a:off x="9343467" y="-1377608"/>
            <a:ext cx="4624117" cy="2825445"/>
          </a:xfrm>
          <a:custGeom>
            <a:avLst/>
            <a:gdLst/>
            <a:ahLst/>
            <a:cxnLst/>
            <a:rect r="r" b="b" t="t" l="l"/>
            <a:pathLst>
              <a:path h="2825445" w="4624117">
                <a:moveTo>
                  <a:pt x="0" y="0"/>
                </a:moveTo>
                <a:lnTo>
                  <a:pt x="4624117" y="0"/>
                </a:lnTo>
                <a:lnTo>
                  <a:pt x="4624117" y="2825445"/>
                </a:lnTo>
                <a:lnTo>
                  <a:pt x="0" y="28254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-67015" b="-165478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8035877">
            <a:off x="16960721" y="2146790"/>
            <a:ext cx="4650369" cy="3510027"/>
          </a:xfrm>
          <a:custGeom>
            <a:avLst/>
            <a:gdLst/>
            <a:ahLst/>
            <a:cxnLst/>
            <a:rect r="r" b="b" t="t" l="l"/>
            <a:pathLst>
              <a:path h="3510027" w="4650369">
                <a:moveTo>
                  <a:pt x="0" y="0"/>
                </a:moveTo>
                <a:lnTo>
                  <a:pt x="4650369" y="0"/>
                </a:lnTo>
                <a:lnTo>
                  <a:pt x="4650369" y="3510027"/>
                </a:lnTo>
                <a:lnTo>
                  <a:pt x="0" y="35100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55658" t="0" r="-108240" b="-239582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213073" y="5524500"/>
            <a:ext cx="516096" cy="485775"/>
          </a:xfrm>
          <a:custGeom>
            <a:avLst/>
            <a:gdLst/>
            <a:ahLst/>
            <a:cxnLst/>
            <a:rect r="r" b="b" t="t" l="l"/>
            <a:pathLst>
              <a:path h="485775" w="516096">
                <a:moveTo>
                  <a:pt x="0" y="0"/>
                </a:moveTo>
                <a:lnTo>
                  <a:pt x="516096" y="0"/>
                </a:lnTo>
                <a:lnTo>
                  <a:pt x="516096" y="485775"/>
                </a:lnTo>
                <a:lnTo>
                  <a:pt x="0" y="4857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062798" y="8179003"/>
            <a:ext cx="1838827" cy="2071918"/>
          </a:xfrm>
          <a:custGeom>
            <a:avLst/>
            <a:gdLst/>
            <a:ahLst/>
            <a:cxnLst/>
            <a:rect r="r" b="b" t="t" l="l"/>
            <a:pathLst>
              <a:path h="2071918" w="1838827">
                <a:moveTo>
                  <a:pt x="0" y="0"/>
                </a:moveTo>
                <a:lnTo>
                  <a:pt x="1838827" y="0"/>
                </a:lnTo>
                <a:lnTo>
                  <a:pt x="1838827" y="2071918"/>
                </a:lnTo>
                <a:lnTo>
                  <a:pt x="0" y="207191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046627" y="2830525"/>
            <a:ext cx="8880646" cy="228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17"/>
              </a:lnSpc>
            </a:pPr>
            <a:r>
              <a:rPr lang="en-US" b="true" sz="8895">
                <a:solidFill>
                  <a:srgbClr val="FFFFFF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Interpolasi Polinomial Lagrange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882175" y="5340906"/>
            <a:ext cx="5528307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1B1B1B"/>
                </a:solidFill>
                <a:latin typeface="Codec Pro"/>
                <a:ea typeface="Codec Pro"/>
                <a:cs typeface="Codec Pro"/>
                <a:sym typeface="Codec Pro"/>
              </a:rPr>
              <a:t>Komputasi Numerik - A09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01955" y="250443"/>
            <a:ext cx="9418138" cy="3889864"/>
          </a:xfrm>
          <a:custGeom>
            <a:avLst/>
            <a:gdLst/>
            <a:ahLst/>
            <a:cxnLst/>
            <a:rect r="r" b="b" t="t" l="l"/>
            <a:pathLst>
              <a:path h="3889864" w="9418138">
                <a:moveTo>
                  <a:pt x="0" y="0"/>
                </a:moveTo>
                <a:lnTo>
                  <a:pt x="9418139" y="0"/>
                </a:lnTo>
                <a:lnTo>
                  <a:pt x="9418139" y="3889864"/>
                </a:lnTo>
                <a:lnTo>
                  <a:pt x="0" y="388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5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78947">
            <a:off x="5116270" y="1594258"/>
            <a:ext cx="612041" cy="671650"/>
          </a:xfrm>
          <a:custGeom>
            <a:avLst/>
            <a:gdLst/>
            <a:ahLst/>
            <a:cxnLst/>
            <a:rect r="r" b="b" t="t" l="l"/>
            <a:pathLst>
              <a:path h="671650" w="612041">
                <a:moveTo>
                  <a:pt x="0" y="0"/>
                </a:moveTo>
                <a:lnTo>
                  <a:pt x="612041" y="0"/>
                </a:lnTo>
                <a:lnTo>
                  <a:pt x="612041" y="671651"/>
                </a:lnTo>
                <a:lnTo>
                  <a:pt x="0" y="671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69312">
            <a:off x="14871232" y="-2982688"/>
            <a:ext cx="5881911" cy="5712806"/>
          </a:xfrm>
          <a:custGeom>
            <a:avLst/>
            <a:gdLst/>
            <a:ahLst/>
            <a:cxnLst/>
            <a:rect r="r" b="b" t="t" l="l"/>
            <a:pathLst>
              <a:path h="5712806" w="5881911">
                <a:moveTo>
                  <a:pt x="0" y="0"/>
                </a:moveTo>
                <a:lnTo>
                  <a:pt x="5881911" y="0"/>
                </a:lnTo>
                <a:lnTo>
                  <a:pt x="5881911" y="5712806"/>
                </a:lnTo>
                <a:lnTo>
                  <a:pt x="0" y="5712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619288" y="673496"/>
            <a:ext cx="661274" cy="66127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C61A"/>
              </a:solidFill>
              <a:prstDash val="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6434" y="1930084"/>
            <a:ext cx="16244128" cy="7980892"/>
            <a:chOff x="0" y="0"/>
            <a:chExt cx="4278289" cy="210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8289" cy="2101963"/>
            </a:xfrm>
            <a:custGeom>
              <a:avLst/>
              <a:gdLst/>
              <a:ahLst/>
              <a:cxnLst/>
              <a:rect r="r" b="b" t="t" l="l"/>
              <a:pathLst>
                <a:path h="2101963" w="4278289">
                  <a:moveTo>
                    <a:pt x="7149" y="0"/>
                  </a:moveTo>
                  <a:lnTo>
                    <a:pt x="4271140" y="0"/>
                  </a:lnTo>
                  <a:cubicBezTo>
                    <a:pt x="4273036" y="0"/>
                    <a:pt x="4274854" y="753"/>
                    <a:pt x="4276195" y="2094"/>
                  </a:cubicBezTo>
                  <a:cubicBezTo>
                    <a:pt x="4277536" y="3435"/>
                    <a:pt x="4278289" y="5253"/>
                    <a:pt x="4278289" y="7149"/>
                  </a:cubicBezTo>
                  <a:lnTo>
                    <a:pt x="4278289" y="2094814"/>
                  </a:lnTo>
                  <a:cubicBezTo>
                    <a:pt x="4278289" y="2096710"/>
                    <a:pt x="4277536" y="2098529"/>
                    <a:pt x="4276195" y="2099870"/>
                  </a:cubicBezTo>
                  <a:cubicBezTo>
                    <a:pt x="4274854" y="2101210"/>
                    <a:pt x="4273036" y="2101963"/>
                    <a:pt x="4271140" y="2101963"/>
                  </a:cubicBezTo>
                  <a:lnTo>
                    <a:pt x="7149" y="2101963"/>
                  </a:lnTo>
                  <a:cubicBezTo>
                    <a:pt x="5253" y="2101963"/>
                    <a:pt x="3435" y="2101210"/>
                    <a:pt x="2094" y="2099870"/>
                  </a:cubicBezTo>
                  <a:cubicBezTo>
                    <a:pt x="753" y="2098529"/>
                    <a:pt x="0" y="2096710"/>
                    <a:pt x="0" y="2094814"/>
                  </a:cubicBezTo>
                  <a:lnTo>
                    <a:pt x="0" y="7149"/>
                  </a:lnTo>
                  <a:cubicBezTo>
                    <a:pt x="0" y="5253"/>
                    <a:pt x="753" y="3435"/>
                    <a:pt x="2094" y="2094"/>
                  </a:cubicBezTo>
                  <a:cubicBezTo>
                    <a:pt x="3435" y="753"/>
                    <a:pt x="5253" y="0"/>
                    <a:pt x="7149" y="0"/>
                  </a:cubicBezTo>
                  <a:close/>
                </a:path>
              </a:pathLst>
            </a:custGeom>
            <a:solidFill>
              <a:srgbClr val="1E368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278289" cy="2159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12307" y="5661669"/>
            <a:ext cx="15549500" cy="1327577"/>
            <a:chOff x="0" y="0"/>
            <a:chExt cx="4388280" cy="3746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88279" cy="374660"/>
            </a:xfrm>
            <a:custGeom>
              <a:avLst/>
              <a:gdLst/>
              <a:ahLst/>
              <a:cxnLst/>
              <a:rect r="r" b="b" t="t" l="l"/>
              <a:pathLst>
                <a:path h="374660" w="4388279">
                  <a:moveTo>
                    <a:pt x="25392" y="0"/>
                  </a:moveTo>
                  <a:lnTo>
                    <a:pt x="4362887" y="0"/>
                  </a:lnTo>
                  <a:cubicBezTo>
                    <a:pt x="4369622" y="0"/>
                    <a:pt x="4376080" y="2675"/>
                    <a:pt x="4380842" y="7437"/>
                  </a:cubicBezTo>
                  <a:cubicBezTo>
                    <a:pt x="4385604" y="12199"/>
                    <a:pt x="4388279" y="18658"/>
                    <a:pt x="4388279" y="25392"/>
                  </a:cubicBezTo>
                  <a:lnTo>
                    <a:pt x="4388279" y="349268"/>
                  </a:lnTo>
                  <a:cubicBezTo>
                    <a:pt x="4388279" y="363292"/>
                    <a:pt x="4376911" y="374660"/>
                    <a:pt x="4362887" y="374660"/>
                  </a:cubicBezTo>
                  <a:lnTo>
                    <a:pt x="25392" y="374660"/>
                  </a:lnTo>
                  <a:cubicBezTo>
                    <a:pt x="11369" y="374660"/>
                    <a:pt x="0" y="363292"/>
                    <a:pt x="0" y="349268"/>
                  </a:cubicBezTo>
                  <a:lnTo>
                    <a:pt x="0" y="25392"/>
                  </a:lnTo>
                  <a:cubicBezTo>
                    <a:pt x="0" y="18658"/>
                    <a:pt x="2675" y="12199"/>
                    <a:pt x="7437" y="7437"/>
                  </a:cubicBezTo>
                  <a:cubicBezTo>
                    <a:pt x="12199" y="2675"/>
                    <a:pt x="18658" y="0"/>
                    <a:pt x="25392" y="0"/>
                  </a:cubicBezTo>
                  <a:close/>
                </a:path>
              </a:pathLst>
            </a:custGeom>
            <a:solidFill>
              <a:srgbClr val="6B85D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4388280" cy="422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12307" y="2347968"/>
            <a:ext cx="15549500" cy="1538449"/>
            <a:chOff x="0" y="0"/>
            <a:chExt cx="4095342" cy="4051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95341" cy="405188"/>
            </a:xfrm>
            <a:custGeom>
              <a:avLst/>
              <a:gdLst/>
              <a:ahLst/>
              <a:cxnLst/>
              <a:rect r="r" b="b" t="t" l="l"/>
              <a:pathLst>
                <a:path h="405188" w="4095341">
                  <a:moveTo>
                    <a:pt x="25392" y="0"/>
                  </a:moveTo>
                  <a:lnTo>
                    <a:pt x="4069949" y="0"/>
                  </a:lnTo>
                  <a:cubicBezTo>
                    <a:pt x="4083973" y="0"/>
                    <a:pt x="4095341" y="11369"/>
                    <a:pt x="4095341" y="25392"/>
                  </a:cubicBezTo>
                  <a:lnTo>
                    <a:pt x="4095341" y="379796"/>
                  </a:lnTo>
                  <a:cubicBezTo>
                    <a:pt x="4095341" y="386530"/>
                    <a:pt x="4092666" y="392989"/>
                    <a:pt x="4087904" y="397751"/>
                  </a:cubicBezTo>
                  <a:cubicBezTo>
                    <a:pt x="4083142" y="402513"/>
                    <a:pt x="4076684" y="405188"/>
                    <a:pt x="4069949" y="405188"/>
                  </a:cubicBezTo>
                  <a:lnTo>
                    <a:pt x="25392" y="405188"/>
                  </a:lnTo>
                  <a:cubicBezTo>
                    <a:pt x="18658" y="405188"/>
                    <a:pt x="12199" y="402513"/>
                    <a:pt x="7437" y="397751"/>
                  </a:cubicBezTo>
                  <a:cubicBezTo>
                    <a:pt x="2675" y="392989"/>
                    <a:pt x="0" y="386530"/>
                    <a:pt x="0" y="379796"/>
                  </a:cubicBezTo>
                  <a:lnTo>
                    <a:pt x="0" y="25392"/>
                  </a:lnTo>
                  <a:cubicBezTo>
                    <a:pt x="0" y="18658"/>
                    <a:pt x="2675" y="12199"/>
                    <a:pt x="7437" y="7437"/>
                  </a:cubicBezTo>
                  <a:cubicBezTo>
                    <a:pt x="12199" y="2675"/>
                    <a:pt x="18658" y="0"/>
                    <a:pt x="25392" y="0"/>
                  </a:cubicBezTo>
                  <a:close/>
                </a:path>
              </a:pathLst>
            </a:custGeom>
            <a:solidFill>
              <a:srgbClr val="6B85D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095342" cy="452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7256">
            <a:off x="16974542" y="8922475"/>
            <a:ext cx="612041" cy="671650"/>
          </a:xfrm>
          <a:custGeom>
            <a:avLst/>
            <a:gdLst/>
            <a:ahLst/>
            <a:cxnLst/>
            <a:rect r="r" b="b" t="t" l="l"/>
            <a:pathLst>
              <a:path h="671650" w="612041">
                <a:moveTo>
                  <a:pt x="0" y="0"/>
                </a:moveTo>
                <a:lnTo>
                  <a:pt x="612041" y="0"/>
                </a:lnTo>
                <a:lnTo>
                  <a:pt x="612041" y="671650"/>
                </a:lnTo>
                <a:lnTo>
                  <a:pt x="0" y="671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785146"/>
            <a:ext cx="7469175" cy="117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</a:pPr>
            <a:r>
              <a:rPr lang="en-US" b="true" sz="8799">
                <a:solidFill>
                  <a:srgbClr val="1E3685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Orde-3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2713" y="1840633"/>
            <a:ext cx="8778673" cy="2482065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83026" y="1890953"/>
            <a:ext cx="9561644" cy="2464065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 rot="0">
            <a:off x="1412307" y="4115017"/>
            <a:ext cx="15527593" cy="1327577"/>
            <a:chOff x="0" y="0"/>
            <a:chExt cx="4382097" cy="37466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382097" cy="374660"/>
            </a:xfrm>
            <a:custGeom>
              <a:avLst/>
              <a:gdLst/>
              <a:ahLst/>
              <a:cxnLst/>
              <a:rect r="r" b="b" t="t" l="l"/>
              <a:pathLst>
                <a:path h="374660" w="4382097">
                  <a:moveTo>
                    <a:pt x="25428" y="0"/>
                  </a:moveTo>
                  <a:lnTo>
                    <a:pt x="4356669" y="0"/>
                  </a:lnTo>
                  <a:cubicBezTo>
                    <a:pt x="4370713" y="0"/>
                    <a:pt x="4382097" y="11385"/>
                    <a:pt x="4382097" y="25428"/>
                  </a:cubicBezTo>
                  <a:lnTo>
                    <a:pt x="4382097" y="349232"/>
                  </a:lnTo>
                  <a:cubicBezTo>
                    <a:pt x="4382097" y="363276"/>
                    <a:pt x="4370713" y="374660"/>
                    <a:pt x="4356669" y="374660"/>
                  </a:cubicBezTo>
                  <a:lnTo>
                    <a:pt x="25428" y="374660"/>
                  </a:lnTo>
                  <a:cubicBezTo>
                    <a:pt x="11385" y="374660"/>
                    <a:pt x="0" y="363276"/>
                    <a:pt x="0" y="349232"/>
                  </a:cubicBezTo>
                  <a:lnTo>
                    <a:pt x="0" y="25428"/>
                  </a:lnTo>
                  <a:cubicBezTo>
                    <a:pt x="0" y="11385"/>
                    <a:pt x="11385" y="0"/>
                    <a:pt x="25428" y="0"/>
                  </a:cubicBezTo>
                  <a:close/>
                </a:path>
              </a:pathLst>
            </a:custGeom>
            <a:solidFill>
              <a:srgbClr val="6B85D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4382097" cy="422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31097" y="3611102"/>
            <a:ext cx="7904390" cy="2234872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341651" y="3524672"/>
            <a:ext cx="10021637" cy="2587747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07157" y="5301980"/>
            <a:ext cx="6991664" cy="1976809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759038" y="4935493"/>
            <a:ext cx="10657216" cy="2709787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 rot="0">
            <a:off x="1412307" y="7217846"/>
            <a:ext cx="15549500" cy="1182747"/>
            <a:chOff x="0" y="0"/>
            <a:chExt cx="4388280" cy="33378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88279" cy="333787"/>
            </a:xfrm>
            <a:custGeom>
              <a:avLst/>
              <a:gdLst/>
              <a:ahLst/>
              <a:cxnLst/>
              <a:rect r="r" b="b" t="t" l="l"/>
              <a:pathLst>
                <a:path h="333787" w="4388279">
                  <a:moveTo>
                    <a:pt x="25392" y="0"/>
                  </a:moveTo>
                  <a:lnTo>
                    <a:pt x="4362887" y="0"/>
                  </a:lnTo>
                  <a:cubicBezTo>
                    <a:pt x="4369622" y="0"/>
                    <a:pt x="4376080" y="2675"/>
                    <a:pt x="4380842" y="7437"/>
                  </a:cubicBezTo>
                  <a:cubicBezTo>
                    <a:pt x="4385604" y="12199"/>
                    <a:pt x="4388279" y="18658"/>
                    <a:pt x="4388279" y="25392"/>
                  </a:cubicBezTo>
                  <a:lnTo>
                    <a:pt x="4388279" y="308395"/>
                  </a:lnTo>
                  <a:cubicBezTo>
                    <a:pt x="4388279" y="315129"/>
                    <a:pt x="4385604" y="321588"/>
                    <a:pt x="4380842" y="326350"/>
                  </a:cubicBezTo>
                  <a:cubicBezTo>
                    <a:pt x="4376080" y="331112"/>
                    <a:pt x="4369622" y="333787"/>
                    <a:pt x="4362887" y="333787"/>
                  </a:cubicBezTo>
                  <a:lnTo>
                    <a:pt x="25392" y="333787"/>
                  </a:lnTo>
                  <a:cubicBezTo>
                    <a:pt x="11369" y="333787"/>
                    <a:pt x="0" y="322419"/>
                    <a:pt x="0" y="308395"/>
                  </a:cubicBezTo>
                  <a:lnTo>
                    <a:pt x="0" y="25392"/>
                  </a:lnTo>
                  <a:cubicBezTo>
                    <a:pt x="0" y="18658"/>
                    <a:pt x="2675" y="12199"/>
                    <a:pt x="7437" y="7437"/>
                  </a:cubicBezTo>
                  <a:cubicBezTo>
                    <a:pt x="12199" y="2675"/>
                    <a:pt x="18658" y="0"/>
                    <a:pt x="25392" y="0"/>
                  </a:cubicBezTo>
                  <a:close/>
                </a:path>
              </a:pathLst>
            </a:custGeom>
            <a:solidFill>
              <a:srgbClr val="6B85DB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4388280" cy="381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81254" y="6761704"/>
            <a:ext cx="7302506" cy="2064696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 rot="0">
            <a:off x="3347279" y="8569092"/>
            <a:ext cx="11657648" cy="1182747"/>
            <a:chOff x="0" y="0"/>
            <a:chExt cx="3289946" cy="33378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289946" cy="333787"/>
            </a:xfrm>
            <a:custGeom>
              <a:avLst/>
              <a:gdLst/>
              <a:ahLst/>
              <a:cxnLst/>
              <a:rect r="r" b="b" t="t" l="l"/>
              <a:pathLst>
                <a:path h="333787" w="3289946">
                  <a:moveTo>
                    <a:pt x="33869" y="0"/>
                  </a:moveTo>
                  <a:lnTo>
                    <a:pt x="3256077" y="0"/>
                  </a:lnTo>
                  <a:cubicBezTo>
                    <a:pt x="3265060" y="0"/>
                    <a:pt x="3273675" y="3568"/>
                    <a:pt x="3280027" y="9920"/>
                  </a:cubicBezTo>
                  <a:cubicBezTo>
                    <a:pt x="3286378" y="16272"/>
                    <a:pt x="3289946" y="24887"/>
                    <a:pt x="3289946" y="33869"/>
                  </a:cubicBezTo>
                  <a:lnTo>
                    <a:pt x="3289946" y="299918"/>
                  </a:lnTo>
                  <a:cubicBezTo>
                    <a:pt x="3289946" y="308900"/>
                    <a:pt x="3286378" y="317515"/>
                    <a:pt x="3280027" y="323867"/>
                  </a:cubicBezTo>
                  <a:cubicBezTo>
                    <a:pt x="3273675" y="330219"/>
                    <a:pt x="3265060" y="333787"/>
                    <a:pt x="3256077" y="333787"/>
                  </a:cubicBezTo>
                  <a:lnTo>
                    <a:pt x="33869" y="333787"/>
                  </a:lnTo>
                  <a:cubicBezTo>
                    <a:pt x="15164" y="333787"/>
                    <a:pt x="0" y="318623"/>
                    <a:pt x="0" y="299918"/>
                  </a:cubicBezTo>
                  <a:lnTo>
                    <a:pt x="0" y="33869"/>
                  </a:lnTo>
                  <a:cubicBezTo>
                    <a:pt x="0" y="24887"/>
                    <a:pt x="3568" y="16272"/>
                    <a:pt x="9920" y="9920"/>
                  </a:cubicBezTo>
                  <a:cubicBezTo>
                    <a:pt x="16272" y="3568"/>
                    <a:pt x="24887" y="0"/>
                    <a:pt x="33869" y="0"/>
                  </a:cubicBezTo>
                  <a:close/>
                </a:path>
              </a:pathLst>
            </a:custGeom>
            <a:solidFill>
              <a:srgbClr val="6B85DB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3289946" cy="381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780474" y="6484094"/>
            <a:ext cx="10633830" cy="2642833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486472" y="7760078"/>
            <a:ext cx="13401170" cy="28007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01955" y="250443"/>
            <a:ext cx="9418138" cy="3889864"/>
          </a:xfrm>
          <a:custGeom>
            <a:avLst/>
            <a:gdLst/>
            <a:ahLst/>
            <a:cxnLst/>
            <a:rect r="r" b="b" t="t" l="l"/>
            <a:pathLst>
              <a:path h="3889864" w="9418138">
                <a:moveTo>
                  <a:pt x="0" y="0"/>
                </a:moveTo>
                <a:lnTo>
                  <a:pt x="9418139" y="0"/>
                </a:lnTo>
                <a:lnTo>
                  <a:pt x="9418139" y="3889864"/>
                </a:lnTo>
                <a:lnTo>
                  <a:pt x="0" y="388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5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78947">
            <a:off x="5116270" y="1594258"/>
            <a:ext cx="612041" cy="671650"/>
          </a:xfrm>
          <a:custGeom>
            <a:avLst/>
            <a:gdLst/>
            <a:ahLst/>
            <a:cxnLst/>
            <a:rect r="r" b="b" t="t" l="l"/>
            <a:pathLst>
              <a:path h="671650" w="612041">
                <a:moveTo>
                  <a:pt x="0" y="0"/>
                </a:moveTo>
                <a:lnTo>
                  <a:pt x="612041" y="0"/>
                </a:lnTo>
                <a:lnTo>
                  <a:pt x="612041" y="671651"/>
                </a:lnTo>
                <a:lnTo>
                  <a:pt x="0" y="671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69312">
            <a:off x="14871232" y="-2982688"/>
            <a:ext cx="5881911" cy="5712806"/>
          </a:xfrm>
          <a:custGeom>
            <a:avLst/>
            <a:gdLst/>
            <a:ahLst/>
            <a:cxnLst/>
            <a:rect r="r" b="b" t="t" l="l"/>
            <a:pathLst>
              <a:path h="5712806" w="5881911">
                <a:moveTo>
                  <a:pt x="0" y="0"/>
                </a:moveTo>
                <a:lnTo>
                  <a:pt x="5881911" y="0"/>
                </a:lnTo>
                <a:lnTo>
                  <a:pt x="5881911" y="5712806"/>
                </a:lnTo>
                <a:lnTo>
                  <a:pt x="0" y="5712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619288" y="673496"/>
            <a:ext cx="661274" cy="66127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C61A"/>
              </a:solidFill>
              <a:prstDash val="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6434" y="1930084"/>
            <a:ext cx="16244128" cy="7980892"/>
            <a:chOff x="0" y="0"/>
            <a:chExt cx="4278289" cy="210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8289" cy="2101963"/>
            </a:xfrm>
            <a:custGeom>
              <a:avLst/>
              <a:gdLst/>
              <a:ahLst/>
              <a:cxnLst/>
              <a:rect r="r" b="b" t="t" l="l"/>
              <a:pathLst>
                <a:path h="2101963" w="4278289">
                  <a:moveTo>
                    <a:pt x="7149" y="0"/>
                  </a:moveTo>
                  <a:lnTo>
                    <a:pt x="4271140" y="0"/>
                  </a:lnTo>
                  <a:cubicBezTo>
                    <a:pt x="4273036" y="0"/>
                    <a:pt x="4274854" y="753"/>
                    <a:pt x="4276195" y="2094"/>
                  </a:cubicBezTo>
                  <a:cubicBezTo>
                    <a:pt x="4277536" y="3435"/>
                    <a:pt x="4278289" y="5253"/>
                    <a:pt x="4278289" y="7149"/>
                  </a:cubicBezTo>
                  <a:lnTo>
                    <a:pt x="4278289" y="2094814"/>
                  </a:lnTo>
                  <a:cubicBezTo>
                    <a:pt x="4278289" y="2096710"/>
                    <a:pt x="4277536" y="2098529"/>
                    <a:pt x="4276195" y="2099870"/>
                  </a:cubicBezTo>
                  <a:cubicBezTo>
                    <a:pt x="4274854" y="2101210"/>
                    <a:pt x="4273036" y="2101963"/>
                    <a:pt x="4271140" y="2101963"/>
                  </a:cubicBezTo>
                  <a:lnTo>
                    <a:pt x="7149" y="2101963"/>
                  </a:lnTo>
                  <a:cubicBezTo>
                    <a:pt x="5253" y="2101963"/>
                    <a:pt x="3435" y="2101210"/>
                    <a:pt x="2094" y="2099870"/>
                  </a:cubicBezTo>
                  <a:cubicBezTo>
                    <a:pt x="753" y="2098529"/>
                    <a:pt x="0" y="2096710"/>
                    <a:pt x="0" y="2094814"/>
                  </a:cubicBezTo>
                  <a:lnTo>
                    <a:pt x="0" y="7149"/>
                  </a:lnTo>
                  <a:cubicBezTo>
                    <a:pt x="0" y="5253"/>
                    <a:pt x="753" y="3435"/>
                    <a:pt x="2094" y="2094"/>
                  </a:cubicBezTo>
                  <a:cubicBezTo>
                    <a:pt x="3435" y="753"/>
                    <a:pt x="5253" y="0"/>
                    <a:pt x="7149" y="0"/>
                  </a:cubicBezTo>
                  <a:close/>
                </a:path>
              </a:pathLst>
            </a:custGeom>
            <a:solidFill>
              <a:srgbClr val="1E368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278289" cy="2159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107256">
            <a:off x="16974542" y="8922475"/>
            <a:ext cx="612041" cy="671650"/>
          </a:xfrm>
          <a:custGeom>
            <a:avLst/>
            <a:gdLst/>
            <a:ahLst/>
            <a:cxnLst/>
            <a:rect r="r" b="b" t="t" l="l"/>
            <a:pathLst>
              <a:path h="671650" w="612041">
                <a:moveTo>
                  <a:pt x="0" y="0"/>
                </a:moveTo>
                <a:lnTo>
                  <a:pt x="612041" y="0"/>
                </a:lnTo>
                <a:lnTo>
                  <a:pt x="612041" y="671650"/>
                </a:lnTo>
                <a:lnTo>
                  <a:pt x="0" y="671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785146"/>
            <a:ext cx="7469175" cy="117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</a:pPr>
            <a:r>
              <a:rPr lang="en-US" b="true" sz="8799">
                <a:solidFill>
                  <a:srgbClr val="1E3685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Error Orde-3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369250" y="3548934"/>
            <a:ext cx="15549500" cy="2122808"/>
            <a:chOff x="0" y="0"/>
            <a:chExt cx="4388280" cy="59908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88279" cy="599085"/>
            </a:xfrm>
            <a:custGeom>
              <a:avLst/>
              <a:gdLst/>
              <a:ahLst/>
              <a:cxnLst/>
              <a:rect r="r" b="b" t="t" l="l"/>
              <a:pathLst>
                <a:path h="599085" w="4388279">
                  <a:moveTo>
                    <a:pt x="25392" y="0"/>
                  </a:moveTo>
                  <a:lnTo>
                    <a:pt x="4362887" y="0"/>
                  </a:lnTo>
                  <a:cubicBezTo>
                    <a:pt x="4369622" y="0"/>
                    <a:pt x="4376080" y="2675"/>
                    <a:pt x="4380842" y="7437"/>
                  </a:cubicBezTo>
                  <a:cubicBezTo>
                    <a:pt x="4385604" y="12199"/>
                    <a:pt x="4388279" y="18658"/>
                    <a:pt x="4388279" y="25392"/>
                  </a:cubicBezTo>
                  <a:lnTo>
                    <a:pt x="4388279" y="573693"/>
                  </a:lnTo>
                  <a:cubicBezTo>
                    <a:pt x="4388279" y="580427"/>
                    <a:pt x="4385604" y="586886"/>
                    <a:pt x="4380842" y="591648"/>
                  </a:cubicBezTo>
                  <a:cubicBezTo>
                    <a:pt x="4376080" y="596410"/>
                    <a:pt x="4369622" y="599085"/>
                    <a:pt x="4362887" y="599085"/>
                  </a:cubicBezTo>
                  <a:lnTo>
                    <a:pt x="25392" y="599085"/>
                  </a:lnTo>
                  <a:cubicBezTo>
                    <a:pt x="11369" y="599085"/>
                    <a:pt x="0" y="587717"/>
                    <a:pt x="0" y="573693"/>
                  </a:cubicBezTo>
                  <a:lnTo>
                    <a:pt x="0" y="25392"/>
                  </a:lnTo>
                  <a:cubicBezTo>
                    <a:pt x="0" y="18658"/>
                    <a:pt x="2675" y="12199"/>
                    <a:pt x="7437" y="7437"/>
                  </a:cubicBezTo>
                  <a:cubicBezTo>
                    <a:pt x="12199" y="2675"/>
                    <a:pt x="18658" y="0"/>
                    <a:pt x="25392" y="0"/>
                  </a:cubicBezTo>
                  <a:close/>
                </a:path>
              </a:pathLst>
            </a:custGeom>
            <a:solidFill>
              <a:srgbClr val="6B85D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4388280" cy="64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687616" y="3241264"/>
            <a:ext cx="8941764" cy="2738148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68809" y="2039614"/>
            <a:ext cx="4121982" cy="1254242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09281" y="2003953"/>
            <a:ext cx="4549904" cy="1325562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1412307" y="6405166"/>
            <a:ext cx="15549500" cy="2122808"/>
            <a:chOff x="0" y="0"/>
            <a:chExt cx="4388280" cy="59908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388279" cy="599085"/>
            </a:xfrm>
            <a:custGeom>
              <a:avLst/>
              <a:gdLst/>
              <a:ahLst/>
              <a:cxnLst/>
              <a:rect r="r" b="b" t="t" l="l"/>
              <a:pathLst>
                <a:path h="599085" w="4388279">
                  <a:moveTo>
                    <a:pt x="25392" y="0"/>
                  </a:moveTo>
                  <a:lnTo>
                    <a:pt x="4362887" y="0"/>
                  </a:lnTo>
                  <a:cubicBezTo>
                    <a:pt x="4369622" y="0"/>
                    <a:pt x="4376080" y="2675"/>
                    <a:pt x="4380842" y="7437"/>
                  </a:cubicBezTo>
                  <a:cubicBezTo>
                    <a:pt x="4385604" y="12199"/>
                    <a:pt x="4388279" y="18658"/>
                    <a:pt x="4388279" y="25392"/>
                  </a:cubicBezTo>
                  <a:lnTo>
                    <a:pt x="4388279" y="573693"/>
                  </a:lnTo>
                  <a:cubicBezTo>
                    <a:pt x="4388279" y="580427"/>
                    <a:pt x="4385604" y="586886"/>
                    <a:pt x="4380842" y="591648"/>
                  </a:cubicBezTo>
                  <a:cubicBezTo>
                    <a:pt x="4376080" y="596410"/>
                    <a:pt x="4369622" y="599085"/>
                    <a:pt x="4362887" y="599085"/>
                  </a:cubicBezTo>
                  <a:lnTo>
                    <a:pt x="25392" y="599085"/>
                  </a:lnTo>
                  <a:cubicBezTo>
                    <a:pt x="11369" y="599085"/>
                    <a:pt x="0" y="587717"/>
                    <a:pt x="0" y="573693"/>
                  </a:cubicBezTo>
                  <a:lnTo>
                    <a:pt x="0" y="25392"/>
                  </a:lnTo>
                  <a:cubicBezTo>
                    <a:pt x="0" y="18658"/>
                    <a:pt x="2675" y="12199"/>
                    <a:pt x="7437" y="7437"/>
                  </a:cubicBezTo>
                  <a:cubicBezTo>
                    <a:pt x="12199" y="2675"/>
                    <a:pt x="18658" y="0"/>
                    <a:pt x="25392" y="0"/>
                  </a:cubicBezTo>
                  <a:close/>
                </a:path>
              </a:pathLst>
            </a:custGeom>
            <a:solidFill>
              <a:srgbClr val="6B85D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4388280" cy="64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181381" y="6008364"/>
            <a:ext cx="10011353" cy="2916413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454189" y="1967132"/>
            <a:ext cx="4991759" cy="13992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14270" y="4317091"/>
            <a:ext cx="7989267" cy="5994111"/>
          </a:xfrm>
          <a:custGeom>
            <a:avLst/>
            <a:gdLst/>
            <a:ahLst/>
            <a:cxnLst/>
            <a:rect r="r" b="b" t="t" l="l"/>
            <a:pathLst>
              <a:path h="5994111" w="7989267">
                <a:moveTo>
                  <a:pt x="7989267" y="0"/>
                </a:moveTo>
                <a:lnTo>
                  <a:pt x="0" y="0"/>
                </a:lnTo>
                <a:lnTo>
                  <a:pt x="0" y="5994111"/>
                </a:lnTo>
                <a:lnTo>
                  <a:pt x="7989267" y="5994111"/>
                </a:lnTo>
                <a:lnTo>
                  <a:pt x="798926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474" t="0" r="-2578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21363" y="-533529"/>
            <a:ext cx="16579124" cy="6462572"/>
          </a:xfrm>
          <a:custGeom>
            <a:avLst/>
            <a:gdLst/>
            <a:ahLst/>
            <a:cxnLst/>
            <a:rect r="r" b="b" t="t" l="l"/>
            <a:pathLst>
              <a:path h="6462572" w="16579124">
                <a:moveTo>
                  <a:pt x="0" y="0"/>
                </a:moveTo>
                <a:lnTo>
                  <a:pt x="16579124" y="0"/>
                </a:lnTo>
                <a:lnTo>
                  <a:pt x="16579124" y="6462572"/>
                </a:lnTo>
                <a:lnTo>
                  <a:pt x="0" y="646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339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25011">
            <a:off x="5396146" y="4726711"/>
            <a:ext cx="612041" cy="671650"/>
          </a:xfrm>
          <a:custGeom>
            <a:avLst/>
            <a:gdLst/>
            <a:ahLst/>
            <a:cxnLst/>
            <a:rect r="r" b="b" t="t" l="l"/>
            <a:pathLst>
              <a:path h="671650" w="612041">
                <a:moveTo>
                  <a:pt x="0" y="0"/>
                </a:moveTo>
                <a:lnTo>
                  <a:pt x="612042" y="0"/>
                </a:lnTo>
                <a:lnTo>
                  <a:pt x="612042" y="671650"/>
                </a:lnTo>
                <a:lnTo>
                  <a:pt x="0" y="671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35352" y="1300489"/>
            <a:ext cx="17795242" cy="8835762"/>
            <a:chOff x="0" y="0"/>
            <a:chExt cx="4686813" cy="23271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86813" cy="2327114"/>
            </a:xfrm>
            <a:custGeom>
              <a:avLst/>
              <a:gdLst/>
              <a:ahLst/>
              <a:cxnLst/>
              <a:rect r="r" b="b" t="t" l="l"/>
              <a:pathLst>
                <a:path h="2327114" w="4686813">
                  <a:moveTo>
                    <a:pt x="22188" y="0"/>
                  </a:moveTo>
                  <a:lnTo>
                    <a:pt x="4664625" y="0"/>
                  </a:lnTo>
                  <a:cubicBezTo>
                    <a:pt x="4670509" y="0"/>
                    <a:pt x="4676153" y="2338"/>
                    <a:pt x="4680314" y="6499"/>
                  </a:cubicBezTo>
                  <a:cubicBezTo>
                    <a:pt x="4684475" y="10660"/>
                    <a:pt x="4686813" y="16303"/>
                    <a:pt x="4686813" y="22188"/>
                  </a:cubicBezTo>
                  <a:lnTo>
                    <a:pt x="4686813" y="2304927"/>
                  </a:lnTo>
                  <a:cubicBezTo>
                    <a:pt x="4686813" y="2310811"/>
                    <a:pt x="4684475" y="2316455"/>
                    <a:pt x="4680314" y="2320616"/>
                  </a:cubicBezTo>
                  <a:cubicBezTo>
                    <a:pt x="4676153" y="2324777"/>
                    <a:pt x="4670509" y="2327114"/>
                    <a:pt x="4664625" y="2327114"/>
                  </a:cubicBezTo>
                  <a:lnTo>
                    <a:pt x="22188" y="2327114"/>
                  </a:lnTo>
                  <a:cubicBezTo>
                    <a:pt x="16303" y="2327114"/>
                    <a:pt x="10660" y="2324777"/>
                    <a:pt x="6499" y="2320616"/>
                  </a:cubicBezTo>
                  <a:cubicBezTo>
                    <a:pt x="2338" y="2316455"/>
                    <a:pt x="0" y="2310811"/>
                    <a:pt x="0" y="2304927"/>
                  </a:cubicBezTo>
                  <a:lnTo>
                    <a:pt x="0" y="22188"/>
                  </a:lnTo>
                  <a:cubicBezTo>
                    <a:pt x="0" y="16303"/>
                    <a:pt x="2338" y="10660"/>
                    <a:pt x="6499" y="6499"/>
                  </a:cubicBezTo>
                  <a:cubicBezTo>
                    <a:pt x="10660" y="2338"/>
                    <a:pt x="16303" y="0"/>
                    <a:pt x="22188" y="0"/>
                  </a:cubicBezTo>
                  <a:close/>
                </a:path>
              </a:pathLst>
            </a:custGeom>
            <a:solidFill>
              <a:srgbClr val="1E368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686813" cy="23747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753056" y="1028700"/>
            <a:ext cx="661274" cy="66127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C61A"/>
              </a:solidFill>
              <a:prstDash val="dash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6233970"/>
            <a:ext cx="661274" cy="66127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C61A"/>
              </a:solidFill>
              <a:prstDash val="dash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2278947">
            <a:off x="5019074" y="9975534"/>
            <a:ext cx="612041" cy="671650"/>
          </a:xfrm>
          <a:custGeom>
            <a:avLst/>
            <a:gdLst/>
            <a:ahLst/>
            <a:cxnLst/>
            <a:rect r="r" b="b" t="t" l="l"/>
            <a:pathLst>
              <a:path h="671650" w="612041">
                <a:moveTo>
                  <a:pt x="0" y="0"/>
                </a:moveTo>
                <a:lnTo>
                  <a:pt x="612041" y="0"/>
                </a:lnTo>
                <a:lnTo>
                  <a:pt x="612041" y="671650"/>
                </a:lnTo>
                <a:lnTo>
                  <a:pt x="0" y="671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25267">
            <a:off x="17663928" y="5035795"/>
            <a:ext cx="612041" cy="671650"/>
          </a:xfrm>
          <a:custGeom>
            <a:avLst/>
            <a:gdLst/>
            <a:ahLst/>
            <a:cxnLst/>
            <a:rect r="r" b="b" t="t" l="l"/>
            <a:pathLst>
              <a:path h="671650" w="612041">
                <a:moveTo>
                  <a:pt x="0" y="0"/>
                </a:moveTo>
                <a:lnTo>
                  <a:pt x="612041" y="0"/>
                </a:lnTo>
                <a:lnTo>
                  <a:pt x="612041" y="671650"/>
                </a:lnTo>
                <a:lnTo>
                  <a:pt x="0" y="671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6331393">
            <a:off x="-1947925" y="-553887"/>
            <a:ext cx="3426494" cy="2093669"/>
          </a:xfrm>
          <a:custGeom>
            <a:avLst/>
            <a:gdLst/>
            <a:ahLst/>
            <a:cxnLst/>
            <a:rect r="r" b="b" t="t" l="l"/>
            <a:pathLst>
              <a:path h="2093669" w="3426494">
                <a:moveTo>
                  <a:pt x="0" y="0"/>
                </a:moveTo>
                <a:lnTo>
                  <a:pt x="3426494" y="0"/>
                </a:lnTo>
                <a:lnTo>
                  <a:pt x="3426494" y="2093668"/>
                </a:lnTo>
                <a:lnTo>
                  <a:pt x="0" y="20936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67015" b="-165478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4367976">
            <a:off x="11020155" y="4739558"/>
            <a:ext cx="7792453" cy="12619571"/>
          </a:xfrm>
          <a:custGeom>
            <a:avLst/>
            <a:gdLst/>
            <a:ahLst/>
            <a:cxnLst/>
            <a:rect r="r" b="b" t="t" l="l"/>
            <a:pathLst>
              <a:path h="12619571" w="7792453">
                <a:moveTo>
                  <a:pt x="0" y="0"/>
                </a:moveTo>
                <a:lnTo>
                  <a:pt x="7792453" y="0"/>
                </a:lnTo>
                <a:lnTo>
                  <a:pt x="7792453" y="12619572"/>
                </a:lnTo>
                <a:lnTo>
                  <a:pt x="0" y="12619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52025" t="0" r="-238623" b="-254234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017810" y="6014768"/>
            <a:ext cx="5718811" cy="3910237"/>
          </a:xfrm>
          <a:custGeom>
            <a:avLst/>
            <a:gdLst/>
            <a:ahLst/>
            <a:cxnLst/>
            <a:rect r="r" b="b" t="t" l="l"/>
            <a:pathLst>
              <a:path h="3910237" w="5718811">
                <a:moveTo>
                  <a:pt x="0" y="0"/>
                </a:moveTo>
                <a:lnTo>
                  <a:pt x="5718812" y="0"/>
                </a:lnTo>
                <a:lnTo>
                  <a:pt x="5718812" y="3910237"/>
                </a:lnTo>
                <a:lnTo>
                  <a:pt x="0" y="39102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653096">
            <a:off x="-1174761" y="8179467"/>
            <a:ext cx="3010797" cy="2980689"/>
          </a:xfrm>
          <a:custGeom>
            <a:avLst/>
            <a:gdLst/>
            <a:ahLst/>
            <a:cxnLst/>
            <a:rect r="r" b="b" t="t" l="l"/>
            <a:pathLst>
              <a:path h="2980689" w="3010797">
                <a:moveTo>
                  <a:pt x="0" y="0"/>
                </a:moveTo>
                <a:lnTo>
                  <a:pt x="3010797" y="0"/>
                </a:lnTo>
                <a:lnTo>
                  <a:pt x="3010797" y="2980689"/>
                </a:lnTo>
                <a:lnTo>
                  <a:pt x="0" y="29806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543265">
            <a:off x="1659545" y="9990710"/>
            <a:ext cx="2641636" cy="2980689"/>
          </a:xfrm>
          <a:custGeom>
            <a:avLst/>
            <a:gdLst/>
            <a:ahLst/>
            <a:cxnLst/>
            <a:rect r="r" b="b" t="t" l="l"/>
            <a:pathLst>
              <a:path h="2980689" w="2641636">
                <a:moveTo>
                  <a:pt x="2641636" y="0"/>
                </a:moveTo>
                <a:lnTo>
                  <a:pt x="0" y="0"/>
                </a:lnTo>
                <a:lnTo>
                  <a:pt x="0" y="2980689"/>
                </a:lnTo>
                <a:lnTo>
                  <a:pt x="2641636" y="2980689"/>
                </a:lnTo>
                <a:lnTo>
                  <a:pt x="2641636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880465" y="6005243"/>
            <a:ext cx="9059214" cy="3910237"/>
          </a:xfrm>
          <a:custGeom>
            <a:avLst/>
            <a:gdLst/>
            <a:ahLst/>
            <a:cxnLst/>
            <a:rect r="r" b="b" t="t" l="l"/>
            <a:pathLst>
              <a:path h="3910237" w="9059214">
                <a:moveTo>
                  <a:pt x="0" y="0"/>
                </a:moveTo>
                <a:lnTo>
                  <a:pt x="9059214" y="0"/>
                </a:lnTo>
                <a:lnTo>
                  <a:pt x="9059214" y="3910237"/>
                </a:lnTo>
                <a:lnTo>
                  <a:pt x="0" y="391023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17673" y="1632824"/>
            <a:ext cx="16230600" cy="473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Seorang peneliti bernama Mehmet Korkmaz menggunakan Interpolasi Lagrange untuk memperkirakan produksi gas </a:t>
            </a:r>
            <a:r>
              <a:rPr lang="en-US" sz="24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 vitro</a:t>
            </a:r>
            <a:r>
              <a:rPr lang="en-US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dari tanaman </a:t>
            </a:r>
            <a:r>
              <a:rPr lang="en-US" sz="2400" u="sng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Trifolium repens</a:t>
            </a:r>
            <a:r>
              <a:rPr lang="en-US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berdasarkan data eksperimen yang tersedia pada jam ke-3, 6, 12, 24, 48, 72, dan 96. Dengan interpolasi ini, beliau mampu:</a:t>
            </a:r>
          </a:p>
          <a:p>
            <a:pPr algn="just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Menentukan jam optimal di mana produksi gas mencapai maksimum (misalnya, produksi maksimum pada jam ke-94,32 untuk fase vegetatif).</a:t>
            </a:r>
          </a:p>
          <a:p>
            <a:pPr algn="just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Menghitung nilai produksi gas di jam-jam yang tidak diuji, misalnya produksi gas di jam ke-15 atau ke-60.</a:t>
            </a:r>
          </a:p>
          <a:p>
            <a:pPr algn="just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Mengisi data yang hilang, misalnya jika data untuk jam ke-24 tidak ada, interpolasi membantu memperkirakannya.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Ini berguna dalam kehidupan nyata saat data pengukuran terbatas, tapi tetap dibutuhkan prediksi akurat untuk membuat keputusan, misalnya dalam bidang </a:t>
            </a:r>
            <a:r>
              <a:rPr lang="en-US" sz="24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pertanian, bioenergi, dan riset pakan ternak.</a:t>
            </a:r>
          </a:p>
          <a:p>
            <a:pPr algn="ctr">
              <a:lnSpc>
                <a:spcPts val="448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3360262" y="76200"/>
            <a:ext cx="12096502" cy="1224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00"/>
              </a:lnSpc>
            </a:pPr>
            <a:r>
              <a:rPr lang="en-US" b="true" sz="4700">
                <a:solidFill>
                  <a:srgbClr val="1E3685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Implementasi Interpolasi Lagrange dalam Kehidupan Sehari-hari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792820" y="9945688"/>
            <a:ext cx="16230600" cy="66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Sumber: https://dergipark.org.tr/en/download/article-file/1154154</a:t>
            </a:r>
          </a:p>
          <a:p>
            <a:pPr algn="ctr">
              <a:lnSpc>
                <a:spcPts val="336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09650"/>
            <a:ext cx="16230600" cy="8205312"/>
            <a:chOff x="0" y="0"/>
            <a:chExt cx="21640800" cy="109404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5267"/>
              <a:ext cx="12195698" cy="10915150"/>
            </a:xfrm>
            <a:custGeom>
              <a:avLst/>
              <a:gdLst/>
              <a:ahLst/>
              <a:cxnLst/>
              <a:rect r="r" b="b" t="t" l="l"/>
              <a:pathLst>
                <a:path h="10915150" w="12195698">
                  <a:moveTo>
                    <a:pt x="0" y="0"/>
                  </a:moveTo>
                  <a:lnTo>
                    <a:pt x="12195698" y="0"/>
                  </a:lnTo>
                  <a:lnTo>
                    <a:pt x="12195698" y="10915149"/>
                  </a:lnTo>
                  <a:lnTo>
                    <a:pt x="0" y="10915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445102" y="0"/>
              <a:ext cx="12195698" cy="10915150"/>
            </a:xfrm>
            <a:custGeom>
              <a:avLst/>
              <a:gdLst/>
              <a:ahLst/>
              <a:cxnLst/>
              <a:rect r="r" b="b" t="t" l="l"/>
              <a:pathLst>
                <a:path h="10915150" w="12195698">
                  <a:moveTo>
                    <a:pt x="0" y="0"/>
                  </a:moveTo>
                  <a:lnTo>
                    <a:pt x="12195698" y="0"/>
                  </a:lnTo>
                  <a:lnTo>
                    <a:pt x="12195698" y="10915150"/>
                  </a:lnTo>
                  <a:lnTo>
                    <a:pt x="0" y="10915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9400105" y="670517"/>
            <a:ext cx="18800211" cy="6462572"/>
          </a:xfrm>
          <a:custGeom>
            <a:avLst/>
            <a:gdLst/>
            <a:ahLst/>
            <a:cxnLst/>
            <a:rect r="r" b="b" t="t" l="l"/>
            <a:pathLst>
              <a:path h="6462572" w="18800211">
                <a:moveTo>
                  <a:pt x="0" y="0"/>
                </a:moveTo>
                <a:lnTo>
                  <a:pt x="18800210" y="0"/>
                </a:lnTo>
                <a:lnTo>
                  <a:pt x="18800210" y="6462573"/>
                </a:lnTo>
                <a:lnTo>
                  <a:pt x="0" y="646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80435" y="1359337"/>
            <a:ext cx="10550182" cy="6752116"/>
          </a:xfrm>
          <a:custGeom>
            <a:avLst/>
            <a:gdLst/>
            <a:ahLst/>
            <a:cxnLst/>
            <a:rect r="r" b="b" t="t" l="l"/>
            <a:pathLst>
              <a:path h="6752116" w="10550182">
                <a:moveTo>
                  <a:pt x="0" y="0"/>
                </a:moveTo>
                <a:lnTo>
                  <a:pt x="10550181" y="0"/>
                </a:lnTo>
                <a:lnTo>
                  <a:pt x="10550181" y="6752117"/>
                </a:lnTo>
                <a:lnTo>
                  <a:pt x="0" y="67521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444678"/>
            <a:ext cx="5732624" cy="8263242"/>
          </a:xfrm>
          <a:custGeom>
            <a:avLst/>
            <a:gdLst/>
            <a:ahLst/>
            <a:cxnLst/>
            <a:rect r="r" b="b" t="t" l="l"/>
            <a:pathLst>
              <a:path h="8263242" w="5732624">
                <a:moveTo>
                  <a:pt x="0" y="0"/>
                </a:moveTo>
                <a:lnTo>
                  <a:pt x="5732624" y="0"/>
                </a:lnTo>
                <a:lnTo>
                  <a:pt x="5732624" y="8263242"/>
                </a:lnTo>
                <a:lnTo>
                  <a:pt x="0" y="82632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444209">
            <a:off x="14934116" y="8952907"/>
            <a:ext cx="4650369" cy="3510027"/>
          </a:xfrm>
          <a:custGeom>
            <a:avLst/>
            <a:gdLst/>
            <a:ahLst/>
            <a:cxnLst/>
            <a:rect r="r" b="b" t="t" l="l"/>
            <a:pathLst>
              <a:path h="3510027" w="4650369">
                <a:moveTo>
                  <a:pt x="0" y="0"/>
                </a:moveTo>
                <a:lnTo>
                  <a:pt x="4650368" y="0"/>
                </a:lnTo>
                <a:lnTo>
                  <a:pt x="4650368" y="3510027"/>
                </a:lnTo>
                <a:lnTo>
                  <a:pt x="0" y="35100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55658" t="0" r="-108240" b="-23958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25011">
            <a:off x="16247523" y="8749833"/>
            <a:ext cx="612041" cy="671650"/>
          </a:xfrm>
          <a:custGeom>
            <a:avLst/>
            <a:gdLst/>
            <a:ahLst/>
            <a:cxnLst/>
            <a:rect r="r" b="b" t="t" l="l"/>
            <a:pathLst>
              <a:path h="671650" w="612041">
                <a:moveTo>
                  <a:pt x="0" y="0"/>
                </a:moveTo>
                <a:lnTo>
                  <a:pt x="612042" y="0"/>
                </a:lnTo>
                <a:lnTo>
                  <a:pt x="612042" y="671650"/>
                </a:lnTo>
                <a:lnTo>
                  <a:pt x="0" y="6716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34513" y="6822442"/>
            <a:ext cx="661274" cy="66127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C61A"/>
              </a:solidFill>
              <a:prstDash val="dash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553544" y="3901804"/>
            <a:ext cx="661274" cy="66127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C61A"/>
              </a:solidFill>
              <a:prstDash val="dash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825011">
            <a:off x="8460907" y="1422451"/>
            <a:ext cx="612041" cy="671650"/>
          </a:xfrm>
          <a:custGeom>
            <a:avLst/>
            <a:gdLst/>
            <a:ahLst/>
            <a:cxnLst/>
            <a:rect r="r" b="b" t="t" l="l"/>
            <a:pathLst>
              <a:path h="671650" w="612041">
                <a:moveTo>
                  <a:pt x="0" y="0"/>
                </a:moveTo>
                <a:lnTo>
                  <a:pt x="612041" y="0"/>
                </a:lnTo>
                <a:lnTo>
                  <a:pt x="612041" y="671650"/>
                </a:lnTo>
                <a:lnTo>
                  <a:pt x="0" y="6716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236427" y="5523621"/>
            <a:ext cx="898138" cy="913263"/>
          </a:xfrm>
          <a:custGeom>
            <a:avLst/>
            <a:gdLst/>
            <a:ahLst/>
            <a:cxnLst/>
            <a:rect r="r" b="b" t="t" l="l"/>
            <a:pathLst>
              <a:path h="913263" w="898138">
                <a:moveTo>
                  <a:pt x="0" y="0"/>
                </a:moveTo>
                <a:lnTo>
                  <a:pt x="898138" y="0"/>
                </a:lnTo>
                <a:lnTo>
                  <a:pt x="898138" y="913263"/>
                </a:lnTo>
                <a:lnTo>
                  <a:pt x="0" y="91326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1354" r="0" b="-1354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018555" y="3984402"/>
            <a:ext cx="7680993" cy="136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92"/>
              </a:lnSpc>
            </a:pPr>
            <a:r>
              <a:rPr lang="en-US" b="true" sz="10400">
                <a:solidFill>
                  <a:srgbClr val="FFFFFF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Terima Kasih!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80435" y="5625605"/>
            <a:ext cx="9547731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Semangat ETS-nya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355" y="568667"/>
            <a:ext cx="4783818" cy="2577282"/>
          </a:xfrm>
          <a:custGeom>
            <a:avLst/>
            <a:gdLst/>
            <a:ahLst/>
            <a:cxnLst/>
            <a:rect r="r" b="b" t="t" l="l"/>
            <a:pathLst>
              <a:path h="2577282" w="4783818">
                <a:moveTo>
                  <a:pt x="0" y="0"/>
                </a:moveTo>
                <a:lnTo>
                  <a:pt x="4783818" y="0"/>
                </a:lnTo>
                <a:lnTo>
                  <a:pt x="4783818" y="2577282"/>
                </a:lnTo>
                <a:lnTo>
                  <a:pt x="0" y="2577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09650"/>
            <a:ext cx="16230600" cy="8205312"/>
            <a:chOff x="0" y="0"/>
            <a:chExt cx="21640800" cy="109404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25267"/>
              <a:ext cx="12195698" cy="10915150"/>
            </a:xfrm>
            <a:custGeom>
              <a:avLst/>
              <a:gdLst/>
              <a:ahLst/>
              <a:cxnLst/>
              <a:rect r="r" b="b" t="t" l="l"/>
              <a:pathLst>
                <a:path h="10915150" w="12195698">
                  <a:moveTo>
                    <a:pt x="0" y="0"/>
                  </a:moveTo>
                  <a:lnTo>
                    <a:pt x="12195698" y="0"/>
                  </a:lnTo>
                  <a:lnTo>
                    <a:pt x="12195698" y="10915149"/>
                  </a:lnTo>
                  <a:lnTo>
                    <a:pt x="0" y="10915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445102" y="0"/>
              <a:ext cx="12195698" cy="10915150"/>
            </a:xfrm>
            <a:custGeom>
              <a:avLst/>
              <a:gdLst/>
              <a:ahLst/>
              <a:cxnLst/>
              <a:rect r="r" b="b" t="t" l="l"/>
              <a:pathLst>
                <a:path h="10915150" w="12195698">
                  <a:moveTo>
                    <a:pt x="0" y="0"/>
                  </a:moveTo>
                  <a:lnTo>
                    <a:pt x="12195698" y="0"/>
                  </a:lnTo>
                  <a:lnTo>
                    <a:pt x="12195698" y="10915150"/>
                  </a:lnTo>
                  <a:lnTo>
                    <a:pt x="0" y="10915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083021" y="455545"/>
            <a:ext cx="13426092" cy="6462572"/>
          </a:xfrm>
          <a:custGeom>
            <a:avLst/>
            <a:gdLst/>
            <a:ahLst/>
            <a:cxnLst/>
            <a:rect r="r" b="b" t="t" l="l"/>
            <a:pathLst>
              <a:path h="6462572" w="13426092">
                <a:moveTo>
                  <a:pt x="0" y="0"/>
                </a:moveTo>
                <a:lnTo>
                  <a:pt x="13426092" y="0"/>
                </a:lnTo>
                <a:lnTo>
                  <a:pt x="13426092" y="6462573"/>
                </a:lnTo>
                <a:lnTo>
                  <a:pt x="0" y="64625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484" t="0" r="-1654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367976">
            <a:off x="13199199" y="5699855"/>
            <a:ext cx="5752614" cy="9316132"/>
          </a:xfrm>
          <a:custGeom>
            <a:avLst/>
            <a:gdLst/>
            <a:ahLst/>
            <a:cxnLst/>
            <a:rect r="r" b="b" t="t" l="l"/>
            <a:pathLst>
              <a:path h="9316132" w="5752614">
                <a:moveTo>
                  <a:pt x="0" y="0"/>
                </a:moveTo>
                <a:lnTo>
                  <a:pt x="5752615" y="0"/>
                </a:lnTo>
                <a:lnTo>
                  <a:pt x="5752615" y="9316132"/>
                </a:lnTo>
                <a:lnTo>
                  <a:pt x="0" y="93161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52025" t="0" r="-238623" b="-254234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062090" y="1028700"/>
            <a:ext cx="4026833" cy="9991527"/>
          </a:xfrm>
          <a:custGeom>
            <a:avLst/>
            <a:gdLst/>
            <a:ahLst/>
            <a:cxnLst/>
            <a:rect r="r" b="b" t="t" l="l"/>
            <a:pathLst>
              <a:path h="9991527" w="4026833">
                <a:moveTo>
                  <a:pt x="4026833" y="0"/>
                </a:moveTo>
                <a:lnTo>
                  <a:pt x="0" y="0"/>
                </a:lnTo>
                <a:lnTo>
                  <a:pt x="0" y="9991527"/>
                </a:lnTo>
                <a:lnTo>
                  <a:pt x="4026833" y="9991527"/>
                </a:lnTo>
                <a:lnTo>
                  <a:pt x="402683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-5651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25011">
            <a:off x="11490046" y="7331120"/>
            <a:ext cx="612041" cy="671650"/>
          </a:xfrm>
          <a:custGeom>
            <a:avLst/>
            <a:gdLst/>
            <a:ahLst/>
            <a:cxnLst/>
            <a:rect r="r" b="b" t="t" l="l"/>
            <a:pathLst>
              <a:path h="671650" w="612041">
                <a:moveTo>
                  <a:pt x="0" y="0"/>
                </a:moveTo>
                <a:lnTo>
                  <a:pt x="612042" y="0"/>
                </a:lnTo>
                <a:lnTo>
                  <a:pt x="612042" y="671651"/>
                </a:lnTo>
                <a:lnTo>
                  <a:pt x="0" y="6716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83466" y="2918520"/>
            <a:ext cx="7509685" cy="1018003"/>
            <a:chOff x="0" y="0"/>
            <a:chExt cx="1977859" cy="2681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77860" cy="268116"/>
            </a:xfrm>
            <a:custGeom>
              <a:avLst/>
              <a:gdLst/>
              <a:ahLst/>
              <a:cxnLst/>
              <a:rect r="r" b="b" t="t" l="l"/>
              <a:pathLst>
                <a:path h="268116" w="1977860">
                  <a:moveTo>
                    <a:pt x="15464" y="0"/>
                  </a:moveTo>
                  <a:lnTo>
                    <a:pt x="1962396" y="0"/>
                  </a:lnTo>
                  <a:cubicBezTo>
                    <a:pt x="1970936" y="0"/>
                    <a:pt x="1977860" y="6923"/>
                    <a:pt x="1977860" y="15464"/>
                  </a:cubicBezTo>
                  <a:lnTo>
                    <a:pt x="1977860" y="252652"/>
                  </a:lnTo>
                  <a:cubicBezTo>
                    <a:pt x="1977860" y="256754"/>
                    <a:pt x="1976230" y="260687"/>
                    <a:pt x="1973330" y="263587"/>
                  </a:cubicBezTo>
                  <a:cubicBezTo>
                    <a:pt x="1970430" y="266487"/>
                    <a:pt x="1966497" y="268116"/>
                    <a:pt x="1962396" y="268116"/>
                  </a:cubicBezTo>
                  <a:lnTo>
                    <a:pt x="15464" y="268116"/>
                  </a:lnTo>
                  <a:cubicBezTo>
                    <a:pt x="11363" y="268116"/>
                    <a:pt x="7429" y="266487"/>
                    <a:pt x="4529" y="263587"/>
                  </a:cubicBezTo>
                  <a:cubicBezTo>
                    <a:pt x="1629" y="260687"/>
                    <a:pt x="0" y="256754"/>
                    <a:pt x="0" y="252652"/>
                  </a:cubicBezTo>
                  <a:lnTo>
                    <a:pt x="0" y="15464"/>
                  </a:lnTo>
                  <a:cubicBezTo>
                    <a:pt x="0" y="11363"/>
                    <a:pt x="1629" y="7429"/>
                    <a:pt x="4529" y="4529"/>
                  </a:cubicBezTo>
                  <a:cubicBezTo>
                    <a:pt x="7429" y="1629"/>
                    <a:pt x="11363" y="0"/>
                    <a:pt x="15464" y="0"/>
                  </a:cubicBezTo>
                  <a:close/>
                </a:path>
              </a:pathLst>
            </a:custGeom>
            <a:solidFill>
              <a:srgbClr val="1E368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977859" cy="325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2972425"/>
            <a:ext cx="909532" cy="90953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1B1B1B"/>
                  </a:solidFill>
                  <a:latin typeface="Londrina Solid"/>
                  <a:ea typeface="Londrina Solid"/>
                  <a:cs typeface="Londrina Solid"/>
                  <a:sym typeface="Londrina Solid"/>
                </a:rPr>
                <a:t>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83466" y="4098449"/>
            <a:ext cx="9522542" cy="991345"/>
            <a:chOff x="0" y="0"/>
            <a:chExt cx="2507994" cy="26109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07994" cy="261095"/>
            </a:xfrm>
            <a:custGeom>
              <a:avLst/>
              <a:gdLst/>
              <a:ahLst/>
              <a:cxnLst/>
              <a:rect r="r" b="b" t="t" l="l"/>
              <a:pathLst>
                <a:path h="261095" w="2507994">
                  <a:moveTo>
                    <a:pt x="12195" y="0"/>
                  </a:moveTo>
                  <a:lnTo>
                    <a:pt x="2495799" y="0"/>
                  </a:lnTo>
                  <a:cubicBezTo>
                    <a:pt x="2499034" y="0"/>
                    <a:pt x="2502135" y="1285"/>
                    <a:pt x="2504423" y="3572"/>
                  </a:cubicBezTo>
                  <a:cubicBezTo>
                    <a:pt x="2506710" y="5859"/>
                    <a:pt x="2507994" y="8961"/>
                    <a:pt x="2507994" y="12195"/>
                  </a:cubicBezTo>
                  <a:lnTo>
                    <a:pt x="2507994" y="248900"/>
                  </a:lnTo>
                  <a:cubicBezTo>
                    <a:pt x="2507994" y="252134"/>
                    <a:pt x="2506710" y="255236"/>
                    <a:pt x="2504423" y="257523"/>
                  </a:cubicBezTo>
                  <a:cubicBezTo>
                    <a:pt x="2502135" y="259810"/>
                    <a:pt x="2499034" y="261095"/>
                    <a:pt x="2495799" y="261095"/>
                  </a:cubicBezTo>
                  <a:lnTo>
                    <a:pt x="12195" y="261095"/>
                  </a:lnTo>
                  <a:cubicBezTo>
                    <a:pt x="8961" y="261095"/>
                    <a:pt x="5859" y="259810"/>
                    <a:pt x="3572" y="257523"/>
                  </a:cubicBezTo>
                  <a:cubicBezTo>
                    <a:pt x="1285" y="255236"/>
                    <a:pt x="0" y="252134"/>
                    <a:pt x="0" y="248900"/>
                  </a:cubicBezTo>
                  <a:lnTo>
                    <a:pt x="0" y="12195"/>
                  </a:lnTo>
                  <a:cubicBezTo>
                    <a:pt x="0" y="8961"/>
                    <a:pt x="1285" y="5859"/>
                    <a:pt x="3572" y="3572"/>
                  </a:cubicBezTo>
                  <a:cubicBezTo>
                    <a:pt x="5859" y="1285"/>
                    <a:pt x="8961" y="0"/>
                    <a:pt x="12195" y="0"/>
                  </a:cubicBezTo>
                  <a:close/>
                </a:path>
              </a:pathLst>
            </a:custGeom>
            <a:solidFill>
              <a:srgbClr val="1E368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2507994" cy="318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4124441"/>
            <a:ext cx="909532" cy="90953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1B1B1B"/>
                  </a:solidFill>
                  <a:latin typeface="Londrina Solid"/>
                  <a:ea typeface="Londrina Solid"/>
                  <a:cs typeface="Londrina Solid"/>
                  <a:sym typeface="Londrina Solid"/>
                </a:rPr>
                <a:t>2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3550726" y="1171575"/>
            <a:ext cx="11186548" cy="117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99"/>
              </a:lnSpc>
            </a:pPr>
            <a:r>
              <a:rPr lang="en-US" b="true" sz="8799">
                <a:solidFill>
                  <a:srgbClr val="1E3685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Nama Anggota Kelompok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6928663" y="3242454"/>
            <a:ext cx="661274" cy="66127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C61A"/>
              </a:solidFill>
              <a:prstDash val="dash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662514" y="698063"/>
            <a:ext cx="661274" cy="66127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C61A"/>
              </a:solidFill>
              <a:prstDash val="dash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83466" y="5251719"/>
            <a:ext cx="10312601" cy="1018003"/>
            <a:chOff x="0" y="0"/>
            <a:chExt cx="2716076" cy="26811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716076" cy="268116"/>
            </a:xfrm>
            <a:custGeom>
              <a:avLst/>
              <a:gdLst/>
              <a:ahLst/>
              <a:cxnLst/>
              <a:rect r="r" b="b" t="t" l="l"/>
              <a:pathLst>
                <a:path h="268116" w="2716076">
                  <a:moveTo>
                    <a:pt x="11261" y="0"/>
                  </a:moveTo>
                  <a:lnTo>
                    <a:pt x="2704815" y="0"/>
                  </a:lnTo>
                  <a:cubicBezTo>
                    <a:pt x="2707802" y="0"/>
                    <a:pt x="2710666" y="1186"/>
                    <a:pt x="2712778" y="3298"/>
                  </a:cubicBezTo>
                  <a:cubicBezTo>
                    <a:pt x="2714890" y="5410"/>
                    <a:pt x="2716076" y="8274"/>
                    <a:pt x="2716076" y="11261"/>
                  </a:cubicBezTo>
                  <a:lnTo>
                    <a:pt x="2716076" y="256855"/>
                  </a:lnTo>
                  <a:cubicBezTo>
                    <a:pt x="2716076" y="259842"/>
                    <a:pt x="2714890" y="262706"/>
                    <a:pt x="2712778" y="264818"/>
                  </a:cubicBezTo>
                  <a:cubicBezTo>
                    <a:pt x="2710666" y="266930"/>
                    <a:pt x="2707802" y="268116"/>
                    <a:pt x="2704815" y="268116"/>
                  </a:cubicBezTo>
                  <a:lnTo>
                    <a:pt x="11261" y="268116"/>
                  </a:lnTo>
                  <a:cubicBezTo>
                    <a:pt x="8274" y="268116"/>
                    <a:pt x="5410" y="266930"/>
                    <a:pt x="3298" y="264818"/>
                  </a:cubicBezTo>
                  <a:cubicBezTo>
                    <a:pt x="1186" y="262706"/>
                    <a:pt x="0" y="259842"/>
                    <a:pt x="0" y="256855"/>
                  </a:cubicBezTo>
                  <a:lnTo>
                    <a:pt x="0" y="11261"/>
                  </a:lnTo>
                  <a:cubicBezTo>
                    <a:pt x="0" y="8274"/>
                    <a:pt x="1186" y="5410"/>
                    <a:pt x="3298" y="3298"/>
                  </a:cubicBezTo>
                  <a:cubicBezTo>
                    <a:pt x="5410" y="1186"/>
                    <a:pt x="8274" y="0"/>
                    <a:pt x="11261" y="0"/>
                  </a:cubicBezTo>
                  <a:close/>
                </a:path>
              </a:pathLst>
            </a:custGeom>
            <a:solidFill>
              <a:srgbClr val="1E3685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2716076" cy="325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28700" y="5305623"/>
            <a:ext cx="909532" cy="909532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1B1B1B"/>
                  </a:solidFill>
                  <a:latin typeface="Londrina Solid"/>
                  <a:ea typeface="Londrina Solid"/>
                  <a:cs typeface="Londrina Solid"/>
                  <a:sym typeface="Londrina Solid"/>
                </a:rPr>
                <a:t>3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483466" y="6431648"/>
            <a:ext cx="10893494" cy="991345"/>
            <a:chOff x="0" y="0"/>
            <a:chExt cx="2869068" cy="26109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869068" cy="261095"/>
            </a:xfrm>
            <a:custGeom>
              <a:avLst/>
              <a:gdLst/>
              <a:ahLst/>
              <a:cxnLst/>
              <a:rect r="r" b="b" t="t" l="l"/>
              <a:pathLst>
                <a:path h="261095" w="2869068">
                  <a:moveTo>
                    <a:pt x="10660" y="0"/>
                  </a:moveTo>
                  <a:lnTo>
                    <a:pt x="2858408" y="0"/>
                  </a:lnTo>
                  <a:cubicBezTo>
                    <a:pt x="2861235" y="0"/>
                    <a:pt x="2863947" y="1123"/>
                    <a:pt x="2865946" y="3122"/>
                  </a:cubicBezTo>
                  <a:cubicBezTo>
                    <a:pt x="2867945" y="5122"/>
                    <a:pt x="2869068" y="7833"/>
                    <a:pt x="2869068" y="10660"/>
                  </a:cubicBezTo>
                  <a:lnTo>
                    <a:pt x="2869068" y="250435"/>
                  </a:lnTo>
                  <a:cubicBezTo>
                    <a:pt x="2869068" y="253262"/>
                    <a:pt x="2867945" y="255973"/>
                    <a:pt x="2865946" y="257973"/>
                  </a:cubicBezTo>
                  <a:cubicBezTo>
                    <a:pt x="2863947" y="259972"/>
                    <a:pt x="2861235" y="261095"/>
                    <a:pt x="2858408" y="261095"/>
                  </a:cubicBezTo>
                  <a:lnTo>
                    <a:pt x="10660" y="261095"/>
                  </a:lnTo>
                  <a:cubicBezTo>
                    <a:pt x="7833" y="261095"/>
                    <a:pt x="5122" y="259972"/>
                    <a:pt x="3122" y="257973"/>
                  </a:cubicBezTo>
                  <a:cubicBezTo>
                    <a:pt x="1123" y="255973"/>
                    <a:pt x="0" y="253262"/>
                    <a:pt x="0" y="250435"/>
                  </a:cubicBezTo>
                  <a:lnTo>
                    <a:pt x="0" y="10660"/>
                  </a:lnTo>
                  <a:cubicBezTo>
                    <a:pt x="0" y="7833"/>
                    <a:pt x="1123" y="5122"/>
                    <a:pt x="3122" y="3122"/>
                  </a:cubicBezTo>
                  <a:cubicBezTo>
                    <a:pt x="5122" y="1123"/>
                    <a:pt x="7833" y="0"/>
                    <a:pt x="10660" y="0"/>
                  </a:cubicBezTo>
                  <a:close/>
                </a:path>
              </a:pathLst>
            </a:custGeom>
            <a:solidFill>
              <a:srgbClr val="1E3685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2869068" cy="318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28700" y="6457640"/>
            <a:ext cx="909532" cy="909532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1B1B1B"/>
                  </a:solidFill>
                  <a:latin typeface="Londrina Solid"/>
                  <a:ea typeface="Londrina Solid"/>
                  <a:cs typeface="Londrina Solid"/>
                  <a:sym typeface="Londrina Solid"/>
                </a:rPr>
                <a:t>4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483466" y="7613493"/>
            <a:ext cx="11717888" cy="991345"/>
            <a:chOff x="0" y="0"/>
            <a:chExt cx="3086193" cy="26109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3086193" cy="261095"/>
            </a:xfrm>
            <a:custGeom>
              <a:avLst/>
              <a:gdLst/>
              <a:ahLst/>
              <a:cxnLst/>
              <a:rect r="r" b="b" t="t" l="l"/>
              <a:pathLst>
                <a:path h="261095" w="3086193">
                  <a:moveTo>
                    <a:pt x="9910" y="0"/>
                  </a:moveTo>
                  <a:lnTo>
                    <a:pt x="3076282" y="0"/>
                  </a:lnTo>
                  <a:cubicBezTo>
                    <a:pt x="3081756" y="0"/>
                    <a:pt x="3086193" y="4437"/>
                    <a:pt x="3086193" y="9910"/>
                  </a:cubicBezTo>
                  <a:lnTo>
                    <a:pt x="3086193" y="251185"/>
                  </a:lnTo>
                  <a:cubicBezTo>
                    <a:pt x="3086193" y="256658"/>
                    <a:pt x="3081756" y="261095"/>
                    <a:pt x="3076282" y="261095"/>
                  </a:cubicBezTo>
                  <a:lnTo>
                    <a:pt x="9910" y="261095"/>
                  </a:lnTo>
                  <a:cubicBezTo>
                    <a:pt x="4437" y="261095"/>
                    <a:pt x="0" y="256658"/>
                    <a:pt x="0" y="251185"/>
                  </a:cubicBezTo>
                  <a:lnTo>
                    <a:pt x="0" y="9910"/>
                  </a:lnTo>
                  <a:cubicBezTo>
                    <a:pt x="0" y="4437"/>
                    <a:pt x="4437" y="0"/>
                    <a:pt x="9910" y="0"/>
                  </a:cubicBezTo>
                  <a:close/>
                </a:path>
              </a:pathLst>
            </a:custGeom>
            <a:solidFill>
              <a:srgbClr val="1E3685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3086193" cy="318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028700" y="7639485"/>
            <a:ext cx="909532" cy="909532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1B1B1B"/>
                  </a:solidFill>
                  <a:latin typeface="Londrina Solid"/>
                  <a:ea typeface="Londrina Solid"/>
                  <a:cs typeface="Londrina Solid"/>
                  <a:sym typeface="Londrina Solid"/>
                </a:rPr>
                <a:t>5</a:t>
              </a: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15040720" y="3696356"/>
            <a:ext cx="439183" cy="495553"/>
          </a:xfrm>
          <a:custGeom>
            <a:avLst/>
            <a:gdLst/>
            <a:ahLst/>
            <a:cxnLst/>
            <a:rect r="r" b="b" t="t" l="l"/>
            <a:pathLst>
              <a:path h="495553" w="439183">
                <a:moveTo>
                  <a:pt x="0" y="0"/>
                </a:moveTo>
                <a:lnTo>
                  <a:pt x="439183" y="0"/>
                </a:lnTo>
                <a:lnTo>
                  <a:pt x="439183" y="495553"/>
                </a:lnTo>
                <a:lnTo>
                  <a:pt x="0" y="49555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4824772" y="6300431"/>
            <a:ext cx="1886303" cy="898352"/>
          </a:xfrm>
          <a:custGeom>
            <a:avLst/>
            <a:gdLst/>
            <a:ahLst/>
            <a:cxnLst/>
            <a:rect r="r" b="b" t="t" l="l"/>
            <a:pathLst>
              <a:path h="898352" w="1886303">
                <a:moveTo>
                  <a:pt x="0" y="0"/>
                </a:moveTo>
                <a:lnTo>
                  <a:pt x="1886303" y="0"/>
                </a:lnTo>
                <a:lnTo>
                  <a:pt x="1886303" y="898352"/>
                </a:lnTo>
                <a:lnTo>
                  <a:pt x="0" y="89835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2128813" y="3088799"/>
            <a:ext cx="9872958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Dimas Setiaji (5025241056)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128813" y="4279796"/>
            <a:ext cx="987295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Addien Zafriyan Al Akhsan (5025241058)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2128813" y="5442219"/>
            <a:ext cx="9872958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Riyan Fadli Amazzadin (5025241068)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128813" y="6627283"/>
            <a:ext cx="987295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Fauzan Hafiz Amandani (5025241087)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2128813" y="7794841"/>
            <a:ext cx="1107254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Nyoman Surya Hutama Andyartha (5025241093)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4824772" y="5716038"/>
            <a:ext cx="1889081" cy="499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2"/>
              </a:lnSpc>
            </a:pPr>
            <a:r>
              <a:rPr lang="en-US" b="true" sz="3092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AkU AnAk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4" tooltip="https://www.canva.com/design/DAGlzcLS13o/LrS-8HBonHw8Kc0KVHKWSw/edit"/>
          </p:cNvPr>
          <p:cNvSpPr/>
          <p:nvPr/>
        </p:nvSpPr>
        <p:spPr>
          <a:xfrm flipH="false" flipV="false" rot="0">
            <a:off x="-2709685" y="1071938"/>
            <a:ext cx="9146773" cy="8186362"/>
          </a:xfrm>
          <a:custGeom>
            <a:avLst/>
            <a:gdLst/>
            <a:ahLst/>
            <a:cxnLst/>
            <a:rect r="r" b="b" t="t" l="l"/>
            <a:pathLst>
              <a:path h="8186362" w="9146773">
                <a:moveTo>
                  <a:pt x="0" y="0"/>
                </a:moveTo>
                <a:lnTo>
                  <a:pt x="9146773" y="0"/>
                </a:lnTo>
                <a:lnTo>
                  <a:pt x="9146773" y="8186362"/>
                </a:lnTo>
                <a:lnTo>
                  <a:pt x="0" y="8186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844053" y="9775983"/>
            <a:ext cx="661274" cy="66127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C61A"/>
              </a:solidFill>
              <a:prstDash val="dash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825011">
            <a:off x="5396146" y="4976794"/>
            <a:ext cx="612041" cy="671650"/>
          </a:xfrm>
          <a:custGeom>
            <a:avLst/>
            <a:gdLst/>
            <a:ahLst/>
            <a:cxnLst/>
            <a:rect r="r" b="b" t="t" l="l"/>
            <a:pathLst>
              <a:path h="671650" w="612041">
                <a:moveTo>
                  <a:pt x="0" y="0"/>
                </a:moveTo>
                <a:lnTo>
                  <a:pt x="612042" y="0"/>
                </a:lnTo>
                <a:lnTo>
                  <a:pt x="612042" y="671650"/>
                </a:lnTo>
                <a:lnTo>
                  <a:pt x="0" y="671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444139" y="238157"/>
            <a:ext cx="9418138" cy="3889864"/>
          </a:xfrm>
          <a:custGeom>
            <a:avLst/>
            <a:gdLst/>
            <a:ahLst/>
            <a:cxnLst/>
            <a:rect r="r" b="b" t="t" l="l"/>
            <a:pathLst>
              <a:path h="3889864" w="9418138">
                <a:moveTo>
                  <a:pt x="0" y="0"/>
                </a:moveTo>
                <a:lnTo>
                  <a:pt x="9418138" y="0"/>
                </a:lnTo>
                <a:lnTo>
                  <a:pt x="9418138" y="3889865"/>
                </a:lnTo>
                <a:lnTo>
                  <a:pt x="0" y="3889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015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47580">
            <a:off x="-569346" y="6374474"/>
            <a:ext cx="7147201" cy="5116113"/>
          </a:xfrm>
          <a:custGeom>
            <a:avLst/>
            <a:gdLst/>
            <a:ahLst/>
            <a:cxnLst/>
            <a:rect r="r" b="b" t="t" l="l"/>
            <a:pathLst>
              <a:path h="5116113" w="7147201">
                <a:moveTo>
                  <a:pt x="0" y="0"/>
                </a:moveTo>
                <a:lnTo>
                  <a:pt x="7147201" y="0"/>
                </a:lnTo>
                <a:lnTo>
                  <a:pt x="7147201" y="5116113"/>
                </a:lnTo>
                <a:lnTo>
                  <a:pt x="0" y="51161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7135" t="0" r="-75041" b="-16075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0051" y="1427639"/>
            <a:ext cx="3705043" cy="13850629"/>
          </a:xfrm>
          <a:custGeom>
            <a:avLst/>
            <a:gdLst/>
            <a:ahLst/>
            <a:cxnLst/>
            <a:rect r="r" b="b" t="t" l="l"/>
            <a:pathLst>
              <a:path h="13850629" w="3705043">
                <a:moveTo>
                  <a:pt x="0" y="0"/>
                </a:moveTo>
                <a:lnTo>
                  <a:pt x="3705044" y="0"/>
                </a:lnTo>
                <a:lnTo>
                  <a:pt x="3705044" y="13850629"/>
                </a:lnTo>
                <a:lnTo>
                  <a:pt x="0" y="138506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47580">
            <a:off x="17073543" y="1492917"/>
            <a:ext cx="2506090" cy="3910929"/>
          </a:xfrm>
          <a:custGeom>
            <a:avLst/>
            <a:gdLst/>
            <a:ahLst/>
            <a:cxnLst/>
            <a:rect r="r" b="b" t="t" l="l"/>
            <a:pathLst>
              <a:path h="3910929" w="2506090">
                <a:moveTo>
                  <a:pt x="0" y="0"/>
                </a:moveTo>
                <a:lnTo>
                  <a:pt x="2506089" y="0"/>
                </a:lnTo>
                <a:lnTo>
                  <a:pt x="2506089" y="3910928"/>
                </a:lnTo>
                <a:lnTo>
                  <a:pt x="0" y="39109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13730" t="-159467" r="-275967" b="-45305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3570772"/>
            <a:ext cx="661274" cy="66127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C61A"/>
              </a:solidFill>
              <a:prstDash val="dash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2278947">
            <a:off x="16953279" y="3112556"/>
            <a:ext cx="612041" cy="671650"/>
          </a:xfrm>
          <a:custGeom>
            <a:avLst/>
            <a:gdLst/>
            <a:ahLst/>
            <a:cxnLst/>
            <a:rect r="r" b="b" t="t" l="l"/>
            <a:pathLst>
              <a:path h="671650" w="612041">
                <a:moveTo>
                  <a:pt x="0" y="0"/>
                </a:moveTo>
                <a:lnTo>
                  <a:pt x="612042" y="0"/>
                </a:lnTo>
                <a:lnTo>
                  <a:pt x="612042" y="671650"/>
                </a:lnTo>
                <a:lnTo>
                  <a:pt x="0" y="671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138222">
            <a:off x="3715608" y="3645548"/>
            <a:ext cx="563955" cy="381919"/>
          </a:xfrm>
          <a:custGeom>
            <a:avLst/>
            <a:gdLst/>
            <a:ahLst/>
            <a:cxnLst/>
            <a:rect r="r" b="b" t="t" l="l"/>
            <a:pathLst>
              <a:path h="381919" w="563955">
                <a:moveTo>
                  <a:pt x="0" y="0"/>
                </a:moveTo>
                <a:lnTo>
                  <a:pt x="563954" y="0"/>
                </a:lnTo>
                <a:lnTo>
                  <a:pt x="563954" y="381919"/>
                </a:lnTo>
                <a:lnTo>
                  <a:pt x="0" y="38191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760938" y="534770"/>
            <a:ext cx="9503851" cy="117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</a:pPr>
            <a:r>
              <a:rPr lang="en-US" b="true" sz="8799">
                <a:solidFill>
                  <a:srgbClr val="1E3685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Soal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053840" y="2997517"/>
            <a:ext cx="182880" cy="189548"/>
            <a:chOff x="0" y="0"/>
            <a:chExt cx="243840" cy="2527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4450" y="49530"/>
              <a:ext cx="148590" cy="154940"/>
            </a:xfrm>
            <a:custGeom>
              <a:avLst/>
              <a:gdLst/>
              <a:ahLst/>
              <a:cxnLst/>
              <a:rect r="r" b="b" t="t" l="l"/>
              <a:pathLst>
                <a:path h="154940" w="148590">
                  <a:moveTo>
                    <a:pt x="148590" y="53340"/>
                  </a:moveTo>
                  <a:cubicBezTo>
                    <a:pt x="128270" y="134620"/>
                    <a:pt x="116840" y="140970"/>
                    <a:pt x="106680" y="146050"/>
                  </a:cubicBezTo>
                  <a:cubicBezTo>
                    <a:pt x="96520" y="149860"/>
                    <a:pt x="83820" y="154940"/>
                    <a:pt x="71120" y="152400"/>
                  </a:cubicBezTo>
                  <a:cubicBezTo>
                    <a:pt x="52070" y="148590"/>
                    <a:pt x="21590" y="133350"/>
                    <a:pt x="10160" y="115570"/>
                  </a:cubicBezTo>
                  <a:cubicBezTo>
                    <a:pt x="0" y="97790"/>
                    <a:pt x="0" y="62230"/>
                    <a:pt x="6350" y="44450"/>
                  </a:cubicBezTo>
                  <a:cubicBezTo>
                    <a:pt x="10160" y="31750"/>
                    <a:pt x="19050" y="22860"/>
                    <a:pt x="27940" y="16510"/>
                  </a:cubicBezTo>
                  <a:cubicBezTo>
                    <a:pt x="38100" y="8890"/>
                    <a:pt x="48260" y="2540"/>
                    <a:pt x="62230" y="1270"/>
                  </a:cubicBezTo>
                  <a:cubicBezTo>
                    <a:pt x="80010" y="0"/>
                    <a:pt x="129540" y="22860"/>
                    <a:pt x="129540" y="22860"/>
                  </a:cubicBezTo>
                </a:path>
              </a:pathLst>
            </a:custGeom>
            <a:solidFill>
              <a:srgbClr val="F5B99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3847147" y="3564255"/>
            <a:ext cx="401003" cy="226695"/>
            <a:chOff x="0" y="0"/>
            <a:chExt cx="534670" cy="3022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50800" y="43180"/>
              <a:ext cx="434340" cy="209550"/>
            </a:xfrm>
            <a:custGeom>
              <a:avLst/>
              <a:gdLst/>
              <a:ahLst/>
              <a:cxnLst/>
              <a:rect r="r" b="b" t="t" l="l"/>
              <a:pathLst>
                <a:path h="209550" w="434340">
                  <a:moveTo>
                    <a:pt x="195580" y="162560"/>
                  </a:moveTo>
                  <a:cubicBezTo>
                    <a:pt x="106680" y="152400"/>
                    <a:pt x="110490" y="100330"/>
                    <a:pt x="125730" y="77470"/>
                  </a:cubicBezTo>
                  <a:cubicBezTo>
                    <a:pt x="139700" y="54610"/>
                    <a:pt x="173990" y="40640"/>
                    <a:pt x="207010" y="31750"/>
                  </a:cubicBezTo>
                  <a:cubicBezTo>
                    <a:pt x="250190" y="20320"/>
                    <a:pt x="331470" y="21590"/>
                    <a:pt x="368300" y="33020"/>
                  </a:cubicBezTo>
                  <a:cubicBezTo>
                    <a:pt x="391160" y="40640"/>
                    <a:pt x="406400" y="53340"/>
                    <a:pt x="417830" y="67310"/>
                  </a:cubicBezTo>
                  <a:cubicBezTo>
                    <a:pt x="425450" y="77470"/>
                    <a:pt x="430530" y="90170"/>
                    <a:pt x="431800" y="104140"/>
                  </a:cubicBezTo>
                  <a:cubicBezTo>
                    <a:pt x="431800" y="120650"/>
                    <a:pt x="427990" y="146050"/>
                    <a:pt x="416560" y="161290"/>
                  </a:cubicBezTo>
                  <a:cubicBezTo>
                    <a:pt x="406400" y="176530"/>
                    <a:pt x="388620" y="190500"/>
                    <a:pt x="368300" y="194310"/>
                  </a:cubicBezTo>
                  <a:cubicBezTo>
                    <a:pt x="337820" y="201930"/>
                    <a:pt x="276860" y="190500"/>
                    <a:pt x="247650" y="172720"/>
                  </a:cubicBezTo>
                  <a:cubicBezTo>
                    <a:pt x="223520" y="158750"/>
                    <a:pt x="200660" y="135890"/>
                    <a:pt x="195580" y="113030"/>
                  </a:cubicBezTo>
                  <a:cubicBezTo>
                    <a:pt x="190500" y="90170"/>
                    <a:pt x="200660" y="54610"/>
                    <a:pt x="217170" y="36830"/>
                  </a:cubicBezTo>
                  <a:cubicBezTo>
                    <a:pt x="232410" y="20320"/>
                    <a:pt x="269240" y="10160"/>
                    <a:pt x="290830" y="11430"/>
                  </a:cubicBezTo>
                  <a:cubicBezTo>
                    <a:pt x="308610" y="13970"/>
                    <a:pt x="327660" y="24130"/>
                    <a:pt x="339090" y="36830"/>
                  </a:cubicBezTo>
                  <a:cubicBezTo>
                    <a:pt x="350520" y="49530"/>
                    <a:pt x="359410" y="68580"/>
                    <a:pt x="361950" y="85090"/>
                  </a:cubicBezTo>
                  <a:cubicBezTo>
                    <a:pt x="363220" y="102870"/>
                    <a:pt x="358140" y="123190"/>
                    <a:pt x="350520" y="137160"/>
                  </a:cubicBezTo>
                  <a:cubicBezTo>
                    <a:pt x="341630" y="152400"/>
                    <a:pt x="326390" y="167640"/>
                    <a:pt x="309880" y="172720"/>
                  </a:cubicBezTo>
                  <a:cubicBezTo>
                    <a:pt x="288290" y="179070"/>
                    <a:pt x="250190" y="175260"/>
                    <a:pt x="231140" y="163830"/>
                  </a:cubicBezTo>
                  <a:cubicBezTo>
                    <a:pt x="215900" y="156210"/>
                    <a:pt x="204470" y="138430"/>
                    <a:pt x="198120" y="121920"/>
                  </a:cubicBezTo>
                  <a:cubicBezTo>
                    <a:pt x="193040" y="105410"/>
                    <a:pt x="191770" y="85090"/>
                    <a:pt x="198120" y="68580"/>
                  </a:cubicBezTo>
                  <a:cubicBezTo>
                    <a:pt x="207010" y="48260"/>
                    <a:pt x="234950" y="21590"/>
                    <a:pt x="255270" y="13970"/>
                  </a:cubicBezTo>
                  <a:cubicBezTo>
                    <a:pt x="271780" y="7620"/>
                    <a:pt x="288290" y="12700"/>
                    <a:pt x="308610" y="16510"/>
                  </a:cubicBezTo>
                  <a:cubicBezTo>
                    <a:pt x="336550" y="22860"/>
                    <a:pt x="384810" y="36830"/>
                    <a:pt x="403860" y="52070"/>
                  </a:cubicBezTo>
                  <a:cubicBezTo>
                    <a:pt x="416560" y="60960"/>
                    <a:pt x="421640" y="72390"/>
                    <a:pt x="426720" y="85090"/>
                  </a:cubicBezTo>
                  <a:cubicBezTo>
                    <a:pt x="431800" y="96520"/>
                    <a:pt x="434340" y="110490"/>
                    <a:pt x="431800" y="124460"/>
                  </a:cubicBezTo>
                  <a:cubicBezTo>
                    <a:pt x="427990" y="140970"/>
                    <a:pt x="417830" y="163830"/>
                    <a:pt x="403860" y="176530"/>
                  </a:cubicBezTo>
                  <a:cubicBezTo>
                    <a:pt x="389890" y="189230"/>
                    <a:pt x="373380" y="191770"/>
                    <a:pt x="347980" y="196850"/>
                  </a:cubicBezTo>
                  <a:cubicBezTo>
                    <a:pt x="302260" y="207010"/>
                    <a:pt x="199390" y="209550"/>
                    <a:pt x="148590" y="207010"/>
                  </a:cubicBezTo>
                  <a:cubicBezTo>
                    <a:pt x="116840" y="205740"/>
                    <a:pt x="96520" y="208280"/>
                    <a:pt x="72390" y="196850"/>
                  </a:cubicBezTo>
                  <a:cubicBezTo>
                    <a:pt x="45720" y="182880"/>
                    <a:pt x="0" y="151130"/>
                    <a:pt x="0" y="123190"/>
                  </a:cubicBezTo>
                  <a:cubicBezTo>
                    <a:pt x="0" y="90170"/>
                    <a:pt x="74930" y="27940"/>
                    <a:pt x="111760" y="11430"/>
                  </a:cubicBezTo>
                  <a:cubicBezTo>
                    <a:pt x="137160" y="0"/>
                    <a:pt x="166370" y="5080"/>
                    <a:pt x="189230" y="7620"/>
                  </a:cubicBezTo>
                  <a:cubicBezTo>
                    <a:pt x="208280" y="10160"/>
                    <a:pt x="227330" y="13970"/>
                    <a:pt x="241300" y="24130"/>
                  </a:cubicBezTo>
                  <a:cubicBezTo>
                    <a:pt x="254000" y="35560"/>
                    <a:pt x="265430" y="55880"/>
                    <a:pt x="269240" y="72390"/>
                  </a:cubicBezTo>
                  <a:cubicBezTo>
                    <a:pt x="271780" y="88900"/>
                    <a:pt x="269240" y="111760"/>
                    <a:pt x="257810" y="125730"/>
                  </a:cubicBezTo>
                  <a:cubicBezTo>
                    <a:pt x="246380" y="143510"/>
                    <a:pt x="195580" y="162560"/>
                    <a:pt x="195580" y="162560"/>
                  </a:cubicBezTo>
                </a:path>
              </a:pathLst>
            </a:custGeom>
            <a:solidFill>
              <a:srgbClr val="F5B99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6760938" y="1740483"/>
            <a:ext cx="10050483" cy="119876"/>
            <a:chOff x="0" y="0"/>
            <a:chExt cx="2647041" cy="315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647041" cy="31572"/>
            </a:xfrm>
            <a:custGeom>
              <a:avLst/>
              <a:gdLst/>
              <a:ahLst/>
              <a:cxnLst/>
              <a:rect r="r" b="b" t="t" l="l"/>
              <a:pathLst>
                <a:path h="31572" w="2647041">
                  <a:moveTo>
                    <a:pt x="15786" y="0"/>
                  </a:moveTo>
                  <a:lnTo>
                    <a:pt x="2631255" y="0"/>
                  </a:lnTo>
                  <a:cubicBezTo>
                    <a:pt x="2635441" y="0"/>
                    <a:pt x="2639457" y="1663"/>
                    <a:pt x="2642417" y="4624"/>
                  </a:cubicBezTo>
                  <a:cubicBezTo>
                    <a:pt x="2645378" y="7584"/>
                    <a:pt x="2647041" y="11599"/>
                    <a:pt x="2647041" y="15786"/>
                  </a:cubicBezTo>
                  <a:lnTo>
                    <a:pt x="2647041" y="15786"/>
                  </a:lnTo>
                  <a:cubicBezTo>
                    <a:pt x="2647041" y="19973"/>
                    <a:pt x="2645378" y="23988"/>
                    <a:pt x="2642417" y="26949"/>
                  </a:cubicBezTo>
                  <a:cubicBezTo>
                    <a:pt x="2639457" y="29909"/>
                    <a:pt x="2635441" y="31572"/>
                    <a:pt x="2631255" y="31572"/>
                  </a:cubicBezTo>
                  <a:lnTo>
                    <a:pt x="15786" y="31572"/>
                  </a:lnTo>
                  <a:cubicBezTo>
                    <a:pt x="11599" y="31572"/>
                    <a:pt x="7584" y="29909"/>
                    <a:pt x="4624" y="26949"/>
                  </a:cubicBezTo>
                  <a:cubicBezTo>
                    <a:pt x="1663" y="23988"/>
                    <a:pt x="0" y="19973"/>
                    <a:pt x="0" y="15786"/>
                  </a:cubicBezTo>
                  <a:lnTo>
                    <a:pt x="0" y="15786"/>
                  </a:lnTo>
                  <a:cubicBezTo>
                    <a:pt x="0" y="11599"/>
                    <a:pt x="1663" y="7584"/>
                    <a:pt x="4624" y="4624"/>
                  </a:cubicBezTo>
                  <a:cubicBezTo>
                    <a:pt x="7584" y="1663"/>
                    <a:pt x="11599" y="0"/>
                    <a:pt x="15786" y="0"/>
                  </a:cubicBezTo>
                  <a:close/>
                </a:path>
              </a:pathLst>
            </a:custGeom>
            <a:solidFill>
              <a:srgbClr val="1E368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2647041" cy="79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760938" y="2250883"/>
            <a:ext cx="2808519" cy="911173"/>
            <a:chOff x="0" y="0"/>
            <a:chExt cx="739692" cy="23998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39692" cy="239980"/>
            </a:xfrm>
            <a:custGeom>
              <a:avLst/>
              <a:gdLst/>
              <a:ahLst/>
              <a:cxnLst/>
              <a:rect r="r" b="b" t="t" l="l"/>
              <a:pathLst>
                <a:path h="239980" w="739692">
                  <a:moveTo>
                    <a:pt x="41349" y="0"/>
                  </a:moveTo>
                  <a:lnTo>
                    <a:pt x="698343" y="0"/>
                  </a:lnTo>
                  <a:cubicBezTo>
                    <a:pt x="721180" y="0"/>
                    <a:pt x="739692" y="18512"/>
                    <a:pt x="739692" y="41349"/>
                  </a:cubicBezTo>
                  <a:lnTo>
                    <a:pt x="739692" y="198631"/>
                  </a:lnTo>
                  <a:cubicBezTo>
                    <a:pt x="739692" y="209597"/>
                    <a:pt x="735336" y="220115"/>
                    <a:pt x="727581" y="227869"/>
                  </a:cubicBezTo>
                  <a:cubicBezTo>
                    <a:pt x="719827" y="235623"/>
                    <a:pt x="709310" y="239980"/>
                    <a:pt x="698343" y="239980"/>
                  </a:cubicBezTo>
                  <a:lnTo>
                    <a:pt x="41349" y="239980"/>
                  </a:lnTo>
                  <a:cubicBezTo>
                    <a:pt x="18512" y="239980"/>
                    <a:pt x="0" y="221467"/>
                    <a:pt x="0" y="198631"/>
                  </a:cubicBezTo>
                  <a:lnTo>
                    <a:pt x="0" y="41349"/>
                  </a:lnTo>
                  <a:cubicBezTo>
                    <a:pt x="0" y="18512"/>
                    <a:pt x="18512" y="0"/>
                    <a:pt x="41349" y="0"/>
                  </a:cubicBezTo>
                  <a:close/>
                </a:path>
              </a:pathLst>
            </a:custGeom>
            <a:solidFill>
              <a:srgbClr val="1E368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739692" cy="297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760938" y="7320490"/>
            <a:ext cx="2580027" cy="911173"/>
            <a:chOff x="0" y="0"/>
            <a:chExt cx="679513" cy="23998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9513" cy="239980"/>
            </a:xfrm>
            <a:custGeom>
              <a:avLst/>
              <a:gdLst/>
              <a:ahLst/>
              <a:cxnLst/>
              <a:rect r="r" b="b" t="t" l="l"/>
              <a:pathLst>
                <a:path h="239980" w="679513">
                  <a:moveTo>
                    <a:pt x="45011" y="0"/>
                  </a:moveTo>
                  <a:lnTo>
                    <a:pt x="634503" y="0"/>
                  </a:lnTo>
                  <a:cubicBezTo>
                    <a:pt x="659361" y="0"/>
                    <a:pt x="679513" y="20152"/>
                    <a:pt x="679513" y="45011"/>
                  </a:cubicBezTo>
                  <a:lnTo>
                    <a:pt x="679513" y="194969"/>
                  </a:lnTo>
                  <a:cubicBezTo>
                    <a:pt x="679513" y="219828"/>
                    <a:pt x="659361" y="239980"/>
                    <a:pt x="634503" y="239980"/>
                  </a:cubicBezTo>
                  <a:lnTo>
                    <a:pt x="45011" y="239980"/>
                  </a:lnTo>
                  <a:cubicBezTo>
                    <a:pt x="20152" y="239980"/>
                    <a:pt x="0" y="219828"/>
                    <a:pt x="0" y="194969"/>
                  </a:cubicBezTo>
                  <a:lnTo>
                    <a:pt x="0" y="45011"/>
                  </a:lnTo>
                  <a:cubicBezTo>
                    <a:pt x="0" y="20152"/>
                    <a:pt x="20152" y="0"/>
                    <a:pt x="45011" y="0"/>
                  </a:cubicBezTo>
                  <a:close/>
                </a:path>
              </a:pathLst>
            </a:custGeom>
            <a:solidFill>
              <a:srgbClr val="1E368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9513" cy="297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graphicFrame>
        <p:nvGraphicFramePr>
          <p:cNvPr name="Table 30" id="30"/>
          <p:cNvGraphicFramePr>
            <a:graphicFrameLocks noGrp="true"/>
          </p:cNvGraphicFramePr>
          <p:nvPr/>
        </p:nvGraphicFramePr>
        <p:xfrm>
          <a:off x="6760938" y="3405128"/>
          <a:ext cx="4226192" cy="3667711"/>
        </p:xfrm>
        <a:graphic>
          <a:graphicData uri="http://schemas.openxmlformats.org/drawingml/2006/table">
            <a:tbl>
              <a:tblPr/>
              <a:tblGrid>
                <a:gridCol w="2113096"/>
                <a:gridCol w="2113096"/>
              </a:tblGrid>
              <a:tr h="7317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Codec Pro Bold"/>
                          <a:ea typeface="Codec Pro Bold"/>
                          <a:cs typeface="Codec Pro Bold"/>
                          <a:sym typeface="Codec Pro Bold"/>
                        </a:rPr>
                        <a:t>x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Codec Pro Bold"/>
                          <a:ea typeface="Codec Pro Bold"/>
                          <a:cs typeface="Codec Pro Bold"/>
                          <a:sym typeface="Codec Pro Bold"/>
                        </a:rPr>
                        <a:t>y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7007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Codec Pro Bold"/>
                          <a:ea typeface="Codec Pro Bold"/>
                          <a:cs typeface="Codec Pro Bold"/>
                          <a:sym typeface="Codec Pro Bold"/>
                        </a:rPr>
                        <a:t>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Codec Pro Bold"/>
                          <a:ea typeface="Codec Pro Bold"/>
                          <a:cs typeface="Codec Pro Bold"/>
                          <a:sym typeface="Codec Pro Bold"/>
                        </a:rPr>
                        <a:t>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07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Codec Pro Bold"/>
                          <a:ea typeface="Codec Pro Bold"/>
                          <a:cs typeface="Codec Pro Bold"/>
                          <a:sym typeface="Codec Pro Bold"/>
                        </a:rPr>
                        <a:t>4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Codec Pro Bold"/>
                          <a:ea typeface="Codec Pro Bold"/>
                          <a:cs typeface="Codec Pro Bold"/>
                          <a:sym typeface="Codec Pro Bold"/>
                        </a:rPr>
                        <a:t>25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3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b="true" sz="1899" u="sng">
                          <a:solidFill>
                            <a:srgbClr val="000000"/>
                          </a:solidFill>
                          <a:latin typeface="Codec Pro Bold"/>
                          <a:ea typeface="Codec Pro Bold"/>
                          <a:cs typeface="Codec Pro Bold"/>
                          <a:sym typeface="Codec Pro Bold"/>
                          <a:hlinkClick r:id="rId14" tooltip="https://www.canva.com/design/DAGlzcLS13o/LrS-8HBonHw8Kc0KVHKWSw/edit"/>
                        </a:rPr>
                        <a:t>6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Codec Pro Bold"/>
                          <a:ea typeface="Codec Pro Bold"/>
                          <a:cs typeface="Codec Pro Bold"/>
                          <a:sym typeface="Codec Pro Bold"/>
                        </a:rPr>
                        <a:t>121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13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Codec Pro Bold"/>
                          <a:ea typeface="Codec Pro Bold"/>
                          <a:cs typeface="Codec Pro Bold"/>
                          <a:sym typeface="Codec Pro Bold"/>
                        </a:rPr>
                        <a:t>8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Codec Pro Bold"/>
                          <a:ea typeface="Codec Pro Bold"/>
                          <a:cs typeface="Codec Pro Bold"/>
                          <a:sym typeface="Codec Pro Bold"/>
                        </a:rPr>
                        <a:t>337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1" id="31"/>
          <p:cNvSpPr/>
          <p:nvPr/>
        </p:nvSpPr>
        <p:spPr>
          <a:xfrm flipH="false" flipV="false" rot="0">
            <a:off x="3188032" y="5498436"/>
            <a:ext cx="1318231" cy="1303401"/>
          </a:xfrm>
          <a:custGeom>
            <a:avLst/>
            <a:gdLst/>
            <a:ahLst/>
            <a:cxnLst/>
            <a:rect r="r" b="b" t="t" l="l"/>
            <a:pathLst>
              <a:path h="1303401" w="1318231">
                <a:moveTo>
                  <a:pt x="0" y="0"/>
                </a:moveTo>
                <a:lnTo>
                  <a:pt x="1318231" y="0"/>
                </a:lnTo>
                <a:lnTo>
                  <a:pt x="1318231" y="1303401"/>
                </a:lnTo>
                <a:lnTo>
                  <a:pt x="0" y="130340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7008248" y="2377857"/>
            <a:ext cx="2561209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Diketahui: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008248" y="7447464"/>
            <a:ext cx="2561209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Ditanya: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760938" y="8284528"/>
            <a:ext cx="10498362" cy="1718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1B1B1B"/>
                </a:solidFill>
                <a:latin typeface="Codec Pro"/>
                <a:ea typeface="Codec Pro"/>
                <a:cs typeface="Codec Pro"/>
                <a:sym typeface="Codec Pro"/>
              </a:rPr>
              <a:t>Tentukan nilai y pada saat x = 5 menggunakan Interpolasi Polinomial Lagrange pada Orde 1, Orde 2, dan Orde 3 beserta Error-nya  (Rawr)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512863" y="3290828"/>
            <a:ext cx="4751925" cy="171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1B1B1B"/>
                </a:solidFill>
                <a:latin typeface="Codec Pro"/>
                <a:ea typeface="Codec Pro"/>
                <a:cs typeface="Codec Pro"/>
                <a:sym typeface="Codec Pro"/>
              </a:rPr>
              <a:t>Diberikan bahwa nilai f(x) = f(5) = 61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1B1B1B"/>
                </a:solidFill>
                <a:latin typeface="Codec Pro"/>
                <a:ea typeface="Codec Pro"/>
                <a:cs typeface="Codec Pro"/>
                <a:sym typeface="Codec Pro"/>
              </a:rPr>
              <a:t>sebagai acuan Error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90404" y="108797"/>
            <a:ext cx="16579124" cy="6462572"/>
          </a:xfrm>
          <a:custGeom>
            <a:avLst/>
            <a:gdLst/>
            <a:ahLst/>
            <a:cxnLst/>
            <a:rect r="r" b="b" t="t" l="l"/>
            <a:pathLst>
              <a:path h="6462572" w="16579124">
                <a:moveTo>
                  <a:pt x="0" y="0"/>
                </a:moveTo>
                <a:lnTo>
                  <a:pt x="16579124" y="0"/>
                </a:lnTo>
                <a:lnTo>
                  <a:pt x="16579124" y="6462573"/>
                </a:lnTo>
                <a:lnTo>
                  <a:pt x="0" y="646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339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28308" y="3098849"/>
            <a:ext cx="661274" cy="66127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C61A"/>
              </a:solidFill>
              <a:prstDash val="dash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009650"/>
            <a:ext cx="16230600" cy="8205312"/>
            <a:chOff x="0" y="0"/>
            <a:chExt cx="21640800" cy="109404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25267"/>
              <a:ext cx="12195698" cy="10915150"/>
            </a:xfrm>
            <a:custGeom>
              <a:avLst/>
              <a:gdLst/>
              <a:ahLst/>
              <a:cxnLst/>
              <a:rect r="r" b="b" t="t" l="l"/>
              <a:pathLst>
                <a:path h="10915150" w="12195698">
                  <a:moveTo>
                    <a:pt x="0" y="0"/>
                  </a:moveTo>
                  <a:lnTo>
                    <a:pt x="12195698" y="0"/>
                  </a:lnTo>
                  <a:lnTo>
                    <a:pt x="12195698" y="10915149"/>
                  </a:lnTo>
                  <a:lnTo>
                    <a:pt x="0" y="10915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445102" y="0"/>
              <a:ext cx="12195698" cy="10915150"/>
            </a:xfrm>
            <a:custGeom>
              <a:avLst/>
              <a:gdLst/>
              <a:ahLst/>
              <a:cxnLst/>
              <a:rect r="r" b="b" t="t" l="l"/>
              <a:pathLst>
                <a:path h="10915150" w="12195698">
                  <a:moveTo>
                    <a:pt x="0" y="0"/>
                  </a:moveTo>
                  <a:lnTo>
                    <a:pt x="12195698" y="0"/>
                  </a:lnTo>
                  <a:lnTo>
                    <a:pt x="12195698" y="10915150"/>
                  </a:lnTo>
                  <a:lnTo>
                    <a:pt x="0" y="10915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895680" y="8884325"/>
            <a:ext cx="661274" cy="66127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C61A"/>
              </a:solidFill>
              <a:prstDash val="dash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828196" y="671728"/>
            <a:ext cx="13911017" cy="1301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9600">
                <a:solidFill>
                  <a:srgbClr val="1E3685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Polinomial Lagrange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9632102">
            <a:off x="-4307944" y="9270619"/>
            <a:ext cx="12272281" cy="11919453"/>
          </a:xfrm>
          <a:custGeom>
            <a:avLst/>
            <a:gdLst/>
            <a:ahLst/>
            <a:cxnLst/>
            <a:rect r="r" b="b" t="t" l="l"/>
            <a:pathLst>
              <a:path h="11919453" w="12272281">
                <a:moveTo>
                  <a:pt x="0" y="0"/>
                </a:moveTo>
                <a:lnTo>
                  <a:pt x="12272280" y="0"/>
                </a:lnTo>
                <a:lnTo>
                  <a:pt x="12272280" y="11919452"/>
                </a:lnTo>
                <a:lnTo>
                  <a:pt x="0" y="119194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789852">
            <a:off x="13925925" y="-6393955"/>
            <a:ext cx="9694388" cy="9415674"/>
          </a:xfrm>
          <a:custGeom>
            <a:avLst/>
            <a:gdLst/>
            <a:ahLst/>
            <a:cxnLst/>
            <a:rect r="r" b="b" t="t" l="l"/>
            <a:pathLst>
              <a:path h="9415674" w="9694388">
                <a:moveTo>
                  <a:pt x="0" y="0"/>
                </a:moveTo>
                <a:lnTo>
                  <a:pt x="9694388" y="0"/>
                </a:lnTo>
                <a:lnTo>
                  <a:pt x="9694388" y="9415674"/>
                </a:lnTo>
                <a:lnTo>
                  <a:pt x="0" y="941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278947">
            <a:off x="17401158" y="4020261"/>
            <a:ext cx="612041" cy="671650"/>
          </a:xfrm>
          <a:custGeom>
            <a:avLst/>
            <a:gdLst/>
            <a:ahLst/>
            <a:cxnLst/>
            <a:rect r="r" b="b" t="t" l="l"/>
            <a:pathLst>
              <a:path h="671650" w="612041">
                <a:moveTo>
                  <a:pt x="0" y="0"/>
                </a:moveTo>
                <a:lnTo>
                  <a:pt x="612041" y="0"/>
                </a:lnTo>
                <a:lnTo>
                  <a:pt x="612041" y="671650"/>
                </a:lnTo>
                <a:lnTo>
                  <a:pt x="0" y="6716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937116" y="4932939"/>
            <a:ext cx="10846487" cy="4133039"/>
            <a:chOff x="0" y="0"/>
            <a:chExt cx="2856688" cy="10885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856688" cy="1088537"/>
            </a:xfrm>
            <a:custGeom>
              <a:avLst/>
              <a:gdLst/>
              <a:ahLst/>
              <a:cxnLst/>
              <a:rect r="r" b="b" t="t" l="l"/>
              <a:pathLst>
                <a:path h="1088537" w="2856688">
                  <a:moveTo>
                    <a:pt x="36402" y="0"/>
                  </a:moveTo>
                  <a:lnTo>
                    <a:pt x="2820285" y="0"/>
                  </a:lnTo>
                  <a:cubicBezTo>
                    <a:pt x="2829940" y="0"/>
                    <a:pt x="2839199" y="3835"/>
                    <a:pt x="2846026" y="10662"/>
                  </a:cubicBezTo>
                  <a:cubicBezTo>
                    <a:pt x="2852853" y="17489"/>
                    <a:pt x="2856688" y="26748"/>
                    <a:pt x="2856688" y="36402"/>
                  </a:cubicBezTo>
                  <a:lnTo>
                    <a:pt x="2856688" y="1052135"/>
                  </a:lnTo>
                  <a:cubicBezTo>
                    <a:pt x="2856688" y="1072239"/>
                    <a:pt x="2840390" y="1088537"/>
                    <a:pt x="2820285" y="1088537"/>
                  </a:cubicBezTo>
                  <a:lnTo>
                    <a:pt x="36402" y="1088537"/>
                  </a:lnTo>
                  <a:cubicBezTo>
                    <a:pt x="16298" y="1088537"/>
                    <a:pt x="0" y="1072239"/>
                    <a:pt x="0" y="1052135"/>
                  </a:cubicBezTo>
                  <a:lnTo>
                    <a:pt x="0" y="36402"/>
                  </a:lnTo>
                  <a:cubicBezTo>
                    <a:pt x="0" y="16298"/>
                    <a:pt x="16298" y="0"/>
                    <a:pt x="36402" y="0"/>
                  </a:cubicBezTo>
                  <a:close/>
                </a:path>
              </a:pathLst>
            </a:custGeom>
            <a:solidFill>
              <a:srgbClr val="1E368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856688" cy="1136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37116" y="2839618"/>
            <a:ext cx="10846487" cy="2998965"/>
            <a:chOff x="0" y="0"/>
            <a:chExt cx="2856688" cy="78985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856688" cy="789851"/>
            </a:xfrm>
            <a:custGeom>
              <a:avLst/>
              <a:gdLst/>
              <a:ahLst/>
              <a:cxnLst/>
              <a:rect r="r" b="b" t="t" l="l"/>
              <a:pathLst>
                <a:path h="789851" w="2856688">
                  <a:moveTo>
                    <a:pt x="36402" y="0"/>
                  </a:moveTo>
                  <a:lnTo>
                    <a:pt x="2820285" y="0"/>
                  </a:lnTo>
                  <a:cubicBezTo>
                    <a:pt x="2829940" y="0"/>
                    <a:pt x="2839199" y="3835"/>
                    <a:pt x="2846026" y="10662"/>
                  </a:cubicBezTo>
                  <a:cubicBezTo>
                    <a:pt x="2852853" y="17489"/>
                    <a:pt x="2856688" y="26748"/>
                    <a:pt x="2856688" y="36402"/>
                  </a:cubicBezTo>
                  <a:lnTo>
                    <a:pt x="2856688" y="753448"/>
                  </a:lnTo>
                  <a:cubicBezTo>
                    <a:pt x="2856688" y="773553"/>
                    <a:pt x="2840390" y="789851"/>
                    <a:pt x="2820285" y="789851"/>
                  </a:cubicBezTo>
                  <a:lnTo>
                    <a:pt x="36402" y="789851"/>
                  </a:lnTo>
                  <a:cubicBezTo>
                    <a:pt x="16298" y="789851"/>
                    <a:pt x="0" y="773553"/>
                    <a:pt x="0" y="753448"/>
                  </a:cubicBezTo>
                  <a:lnTo>
                    <a:pt x="0" y="36402"/>
                  </a:lnTo>
                  <a:cubicBezTo>
                    <a:pt x="0" y="16298"/>
                    <a:pt x="16298" y="0"/>
                    <a:pt x="36402" y="0"/>
                  </a:cubicBezTo>
                  <a:close/>
                </a:path>
              </a:pathLst>
            </a:custGeom>
            <a:solidFill>
              <a:srgbClr val="1E368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2856688" cy="837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67496" y="2519955"/>
            <a:ext cx="909532" cy="90953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1B1B1B"/>
                  </a:solidFill>
                  <a:latin typeface="Londrina Solid"/>
                  <a:ea typeface="Londrina Solid"/>
                  <a:cs typeface="Londrina Solid"/>
                  <a:sym typeface="Londrina Solid"/>
                </a:rPr>
                <a:t>1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593" y="334060"/>
            <a:ext cx="661274" cy="66127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C61A"/>
              </a:solidFill>
              <a:prstDash val="dash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-577138">
            <a:off x="3962521" y="9568937"/>
            <a:ext cx="612041" cy="671650"/>
          </a:xfrm>
          <a:custGeom>
            <a:avLst/>
            <a:gdLst/>
            <a:ahLst/>
            <a:cxnLst/>
            <a:rect r="r" b="b" t="t" l="l"/>
            <a:pathLst>
              <a:path h="671650" w="612041">
                <a:moveTo>
                  <a:pt x="0" y="0"/>
                </a:moveTo>
                <a:lnTo>
                  <a:pt x="612041" y="0"/>
                </a:lnTo>
                <a:lnTo>
                  <a:pt x="612041" y="671650"/>
                </a:lnTo>
                <a:lnTo>
                  <a:pt x="0" y="6716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2963184" y="1025261"/>
            <a:ext cx="5114703" cy="4573863"/>
            <a:chOff x="0" y="0"/>
            <a:chExt cx="6819604" cy="6098483"/>
          </a:xfrm>
        </p:grpSpPr>
        <p:sp>
          <p:nvSpPr>
            <p:cNvPr name="Freeform 30" id="30"/>
            <p:cNvSpPr/>
            <p:nvPr/>
          </p:nvSpPr>
          <p:spPr>
            <a:xfrm flipH="false" flipV="false" rot="568062">
              <a:off x="384297" y="462435"/>
              <a:ext cx="6051011" cy="5173614"/>
            </a:xfrm>
            <a:custGeom>
              <a:avLst/>
              <a:gdLst/>
              <a:ahLst/>
              <a:cxnLst/>
              <a:rect r="r" b="b" t="t" l="l"/>
              <a:pathLst>
                <a:path h="5173614" w="6051011">
                  <a:moveTo>
                    <a:pt x="0" y="0"/>
                  </a:moveTo>
                  <a:lnTo>
                    <a:pt x="6051010" y="0"/>
                  </a:lnTo>
                  <a:lnTo>
                    <a:pt x="6051010" y="5173614"/>
                  </a:lnTo>
                  <a:lnTo>
                    <a:pt x="0" y="5173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927535" y="4441100"/>
              <a:ext cx="937656" cy="845063"/>
            </a:xfrm>
            <a:custGeom>
              <a:avLst/>
              <a:gdLst/>
              <a:ahLst/>
              <a:cxnLst/>
              <a:rect r="r" b="b" t="t" l="l"/>
              <a:pathLst>
                <a:path h="845063" w="937656">
                  <a:moveTo>
                    <a:pt x="0" y="0"/>
                  </a:moveTo>
                  <a:lnTo>
                    <a:pt x="937656" y="0"/>
                  </a:lnTo>
                  <a:lnTo>
                    <a:pt x="937656" y="845063"/>
                  </a:lnTo>
                  <a:lnTo>
                    <a:pt x="0" y="845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-370873">
            <a:off x="13973728" y="5794131"/>
            <a:ext cx="3831708" cy="3880211"/>
          </a:xfrm>
          <a:custGeom>
            <a:avLst/>
            <a:gdLst/>
            <a:ahLst/>
            <a:cxnLst/>
            <a:rect r="r" b="b" t="t" l="l"/>
            <a:pathLst>
              <a:path h="3880211" w="3831708">
                <a:moveTo>
                  <a:pt x="0" y="0"/>
                </a:moveTo>
                <a:lnTo>
                  <a:pt x="3831708" y="0"/>
                </a:lnTo>
                <a:lnTo>
                  <a:pt x="3831708" y="3880211"/>
                </a:lnTo>
                <a:lnTo>
                  <a:pt x="0" y="388021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645566" y="8654020"/>
            <a:ext cx="1121634" cy="604280"/>
          </a:xfrm>
          <a:custGeom>
            <a:avLst/>
            <a:gdLst/>
            <a:ahLst/>
            <a:cxnLst/>
            <a:rect r="r" b="b" t="t" l="l"/>
            <a:pathLst>
              <a:path h="604280" w="1121634">
                <a:moveTo>
                  <a:pt x="0" y="0"/>
                </a:moveTo>
                <a:lnTo>
                  <a:pt x="1121634" y="0"/>
                </a:lnTo>
                <a:lnTo>
                  <a:pt x="1121634" y="604280"/>
                </a:lnTo>
                <a:lnTo>
                  <a:pt x="0" y="6042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3652276" y="6024807"/>
            <a:ext cx="1491277" cy="514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Dimana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161493" y="3051224"/>
            <a:ext cx="4157819" cy="962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Bentuk Dasar Polinomial Lagrange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845197" y="2101064"/>
            <a:ext cx="10938407" cy="62279"/>
            <a:chOff x="0" y="0"/>
            <a:chExt cx="2880897" cy="1640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880897" cy="16403"/>
            </a:xfrm>
            <a:custGeom>
              <a:avLst/>
              <a:gdLst/>
              <a:ahLst/>
              <a:cxnLst/>
              <a:rect r="r" b="b" t="t" l="l"/>
              <a:pathLst>
                <a:path h="16403" w="2880897">
                  <a:moveTo>
                    <a:pt x="8201" y="0"/>
                  </a:moveTo>
                  <a:lnTo>
                    <a:pt x="2872696" y="0"/>
                  </a:lnTo>
                  <a:cubicBezTo>
                    <a:pt x="2874871" y="0"/>
                    <a:pt x="2876957" y="864"/>
                    <a:pt x="2878495" y="2402"/>
                  </a:cubicBezTo>
                  <a:cubicBezTo>
                    <a:pt x="2880033" y="3940"/>
                    <a:pt x="2880897" y="6026"/>
                    <a:pt x="2880897" y="8201"/>
                  </a:cubicBezTo>
                  <a:lnTo>
                    <a:pt x="2880897" y="8201"/>
                  </a:lnTo>
                  <a:cubicBezTo>
                    <a:pt x="2880897" y="10376"/>
                    <a:pt x="2880033" y="12463"/>
                    <a:pt x="2878495" y="14001"/>
                  </a:cubicBezTo>
                  <a:cubicBezTo>
                    <a:pt x="2876957" y="15539"/>
                    <a:pt x="2874871" y="16403"/>
                    <a:pt x="2872696" y="16403"/>
                  </a:cubicBezTo>
                  <a:lnTo>
                    <a:pt x="8201" y="16403"/>
                  </a:lnTo>
                  <a:cubicBezTo>
                    <a:pt x="6026" y="16403"/>
                    <a:pt x="3940" y="15539"/>
                    <a:pt x="2402" y="14001"/>
                  </a:cubicBezTo>
                  <a:cubicBezTo>
                    <a:pt x="864" y="12463"/>
                    <a:pt x="0" y="10376"/>
                    <a:pt x="0" y="8201"/>
                  </a:cubicBezTo>
                  <a:lnTo>
                    <a:pt x="0" y="8201"/>
                  </a:lnTo>
                  <a:cubicBezTo>
                    <a:pt x="0" y="6026"/>
                    <a:pt x="864" y="3940"/>
                    <a:pt x="2402" y="2402"/>
                  </a:cubicBezTo>
                  <a:cubicBezTo>
                    <a:pt x="3940" y="864"/>
                    <a:pt x="6026" y="0"/>
                    <a:pt x="8201" y="0"/>
                  </a:cubicBezTo>
                  <a:close/>
                </a:path>
              </a:pathLst>
            </a:custGeom>
            <a:solidFill>
              <a:srgbClr val="1E3685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2880897" cy="6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2122262" y="4247251"/>
            <a:ext cx="10452796" cy="1351872"/>
            <a:chOff x="0" y="0"/>
            <a:chExt cx="2753000" cy="35604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753000" cy="356049"/>
            </a:xfrm>
            <a:custGeom>
              <a:avLst/>
              <a:gdLst/>
              <a:ahLst/>
              <a:cxnLst/>
              <a:rect r="r" b="b" t="t" l="l"/>
              <a:pathLst>
                <a:path h="356049" w="2753000">
                  <a:moveTo>
                    <a:pt x="37773" y="0"/>
                  </a:moveTo>
                  <a:lnTo>
                    <a:pt x="2715226" y="0"/>
                  </a:lnTo>
                  <a:cubicBezTo>
                    <a:pt x="2736088" y="0"/>
                    <a:pt x="2753000" y="16912"/>
                    <a:pt x="2753000" y="37773"/>
                  </a:cubicBezTo>
                  <a:lnTo>
                    <a:pt x="2753000" y="318275"/>
                  </a:lnTo>
                  <a:cubicBezTo>
                    <a:pt x="2753000" y="328293"/>
                    <a:pt x="2749020" y="337901"/>
                    <a:pt x="2741936" y="344985"/>
                  </a:cubicBezTo>
                  <a:cubicBezTo>
                    <a:pt x="2734852" y="352069"/>
                    <a:pt x="2725245" y="356049"/>
                    <a:pt x="2715226" y="356049"/>
                  </a:cubicBezTo>
                  <a:lnTo>
                    <a:pt x="37773" y="356049"/>
                  </a:lnTo>
                  <a:cubicBezTo>
                    <a:pt x="16912" y="356049"/>
                    <a:pt x="0" y="339137"/>
                    <a:pt x="0" y="318275"/>
                  </a:cubicBezTo>
                  <a:lnTo>
                    <a:pt x="0" y="37773"/>
                  </a:lnTo>
                  <a:cubicBezTo>
                    <a:pt x="0" y="16912"/>
                    <a:pt x="16912" y="0"/>
                    <a:pt x="37773" y="0"/>
                  </a:cubicBezTo>
                  <a:close/>
                </a:path>
              </a:pathLst>
            </a:custGeom>
            <a:solidFill>
              <a:srgbClr val="8494C8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2753000" cy="403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546310" y="3903860"/>
            <a:ext cx="9536179" cy="2038653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 rot="0">
            <a:off x="5353103" y="5962408"/>
            <a:ext cx="1556055" cy="676308"/>
            <a:chOff x="0" y="0"/>
            <a:chExt cx="409825" cy="17812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09825" cy="178122"/>
            </a:xfrm>
            <a:custGeom>
              <a:avLst/>
              <a:gdLst/>
              <a:ahLst/>
              <a:cxnLst/>
              <a:rect r="r" b="b" t="t" l="l"/>
              <a:pathLst>
                <a:path h="178122" w="409825">
                  <a:moveTo>
                    <a:pt x="89061" y="0"/>
                  </a:moveTo>
                  <a:lnTo>
                    <a:pt x="320764" y="0"/>
                  </a:lnTo>
                  <a:cubicBezTo>
                    <a:pt x="344385" y="0"/>
                    <a:pt x="367038" y="9383"/>
                    <a:pt x="383740" y="26085"/>
                  </a:cubicBezTo>
                  <a:cubicBezTo>
                    <a:pt x="400442" y="42788"/>
                    <a:pt x="409825" y="65441"/>
                    <a:pt x="409825" y="89061"/>
                  </a:cubicBezTo>
                  <a:lnTo>
                    <a:pt x="409825" y="89061"/>
                  </a:lnTo>
                  <a:cubicBezTo>
                    <a:pt x="409825" y="112682"/>
                    <a:pt x="400442" y="135335"/>
                    <a:pt x="383740" y="152037"/>
                  </a:cubicBezTo>
                  <a:cubicBezTo>
                    <a:pt x="367038" y="168739"/>
                    <a:pt x="344385" y="178122"/>
                    <a:pt x="320764" y="178122"/>
                  </a:cubicBezTo>
                  <a:lnTo>
                    <a:pt x="89061" y="178122"/>
                  </a:lnTo>
                  <a:cubicBezTo>
                    <a:pt x="65441" y="178122"/>
                    <a:pt x="42788" y="168739"/>
                    <a:pt x="26085" y="152037"/>
                  </a:cubicBezTo>
                  <a:cubicBezTo>
                    <a:pt x="9383" y="135335"/>
                    <a:pt x="0" y="112682"/>
                    <a:pt x="0" y="89061"/>
                  </a:cubicBezTo>
                  <a:lnTo>
                    <a:pt x="0" y="89061"/>
                  </a:lnTo>
                  <a:cubicBezTo>
                    <a:pt x="0" y="65441"/>
                    <a:pt x="9383" y="42788"/>
                    <a:pt x="26085" y="26085"/>
                  </a:cubicBezTo>
                  <a:cubicBezTo>
                    <a:pt x="42788" y="9383"/>
                    <a:pt x="65441" y="0"/>
                    <a:pt x="89061" y="0"/>
                  </a:cubicBezTo>
                  <a:close/>
                </a:path>
              </a:pathLst>
            </a:custGeom>
            <a:solidFill>
              <a:srgbClr val="8494C8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409825" cy="225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6910625" y="6024807"/>
            <a:ext cx="4157819" cy="514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didefinisikan sebagai</a:t>
            </a:r>
          </a:p>
        </p:txBody>
      </p:sp>
      <p:pic>
        <p:nvPicPr>
          <p:cNvPr name="Picture 47" id="4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488855" y="5951567"/>
            <a:ext cx="1324388" cy="697988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 rot="0">
            <a:off x="2238532" y="6890560"/>
            <a:ext cx="10336526" cy="1351872"/>
            <a:chOff x="0" y="0"/>
            <a:chExt cx="2722377" cy="356049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2722377" cy="356049"/>
            </a:xfrm>
            <a:custGeom>
              <a:avLst/>
              <a:gdLst/>
              <a:ahLst/>
              <a:cxnLst/>
              <a:rect r="r" b="b" t="t" l="l"/>
              <a:pathLst>
                <a:path h="356049" w="2722377">
                  <a:moveTo>
                    <a:pt x="38198" y="0"/>
                  </a:moveTo>
                  <a:lnTo>
                    <a:pt x="2684179" y="0"/>
                  </a:lnTo>
                  <a:cubicBezTo>
                    <a:pt x="2694310" y="0"/>
                    <a:pt x="2704026" y="4024"/>
                    <a:pt x="2711189" y="11188"/>
                  </a:cubicBezTo>
                  <a:cubicBezTo>
                    <a:pt x="2718353" y="18352"/>
                    <a:pt x="2722377" y="28067"/>
                    <a:pt x="2722377" y="38198"/>
                  </a:cubicBezTo>
                  <a:lnTo>
                    <a:pt x="2722377" y="317850"/>
                  </a:lnTo>
                  <a:cubicBezTo>
                    <a:pt x="2722377" y="327981"/>
                    <a:pt x="2718353" y="337697"/>
                    <a:pt x="2711189" y="344861"/>
                  </a:cubicBezTo>
                  <a:cubicBezTo>
                    <a:pt x="2704026" y="352024"/>
                    <a:pt x="2694310" y="356049"/>
                    <a:pt x="2684179" y="356049"/>
                  </a:cubicBezTo>
                  <a:lnTo>
                    <a:pt x="38198" y="356049"/>
                  </a:lnTo>
                  <a:cubicBezTo>
                    <a:pt x="28067" y="356049"/>
                    <a:pt x="18352" y="352024"/>
                    <a:pt x="11188" y="344861"/>
                  </a:cubicBezTo>
                  <a:cubicBezTo>
                    <a:pt x="4024" y="337697"/>
                    <a:pt x="0" y="327981"/>
                    <a:pt x="0" y="317850"/>
                  </a:cubicBezTo>
                  <a:lnTo>
                    <a:pt x="0" y="38198"/>
                  </a:lnTo>
                  <a:cubicBezTo>
                    <a:pt x="0" y="28067"/>
                    <a:pt x="4024" y="18352"/>
                    <a:pt x="11188" y="11188"/>
                  </a:cubicBezTo>
                  <a:cubicBezTo>
                    <a:pt x="18352" y="4024"/>
                    <a:pt x="28067" y="0"/>
                    <a:pt x="38198" y="0"/>
                  </a:cubicBezTo>
                  <a:close/>
                </a:path>
              </a:pathLst>
            </a:custGeom>
            <a:solidFill>
              <a:srgbClr val="8494C8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47625"/>
              <a:ext cx="2722377" cy="403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pic>
        <p:nvPicPr>
          <p:cNvPr name="Picture 51" id="5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637637" y="7179371"/>
            <a:ext cx="1680154" cy="694879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4666104" y="6928207"/>
            <a:ext cx="1544017" cy="600451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4511702" y="7412094"/>
            <a:ext cx="1852822" cy="651919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7147677" y="6928207"/>
            <a:ext cx="1544017" cy="600451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6993275" y="7412094"/>
            <a:ext cx="1852822" cy="651919"/>
          </a:xfrm>
          <a:prstGeom prst="rect">
            <a:avLst/>
          </a:prstGeom>
        </p:spPr>
      </p:pic>
      <p:sp>
        <p:nvSpPr>
          <p:cNvPr name="AutoShape 56" id="56"/>
          <p:cNvSpPr/>
          <p:nvPr/>
        </p:nvSpPr>
        <p:spPr>
          <a:xfrm>
            <a:off x="4603749" y="7507760"/>
            <a:ext cx="166872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>
            <a:off x="7085322" y="7507760"/>
            <a:ext cx="166872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8" id="5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193655" y="6950139"/>
            <a:ext cx="585239" cy="1221368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6736776" y="6916125"/>
            <a:ext cx="585239" cy="1221368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6093972" y="6955811"/>
            <a:ext cx="585239" cy="1221368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8518395" y="6916125"/>
            <a:ext cx="585239" cy="1221368"/>
          </a:xfrm>
          <a:prstGeom prst="rect">
            <a:avLst/>
          </a:prstGeom>
        </p:spPr>
      </p:pic>
      <p:sp>
        <p:nvSpPr>
          <p:cNvPr name="AutoShape 62" id="62"/>
          <p:cNvSpPr/>
          <p:nvPr/>
        </p:nvSpPr>
        <p:spPr>
          <a:xfrm>
            <a:off x="10162945" y="7507760"/>
            <a:ext cx="166872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3" id="63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9814399" y="6916125"/>
            <a:ext cx="585239" cy="1221368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1596019" y="6916125"/>
            <a:ext cx="585239" cy="1221368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0043686" y="6913598"/>
            <a:ext cx="1906256" cy="656252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9969408" y="7389589"/>
            <a:ext cx="2054813" cy="665085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6628473" y="7456906"/>
            <a:ext cx="203416" cy="101708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9302086" y="7474582"/>
            <a:ext cx="206713" cy="103356"/>
          </a:xfrm>
          <a:prstGeom prst="rect">
            <a:avLst/>
          </a:prstGeom>
        </p:spPr>
      </p:pic>
      <p:pic>
        <p:nvPicPr>
          <p:cNvPr name="Picture 69" id="69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9430041" y="7474582"/>
            <a:ext cx="206713" cy="103356"/>
          </a:xfrm>
          <a:prstGeom prst="rect">
            <a:avLst/>
          </a:prstGeom>
        </p:spPr>
      </p:pic>
      <p:pic>
        <p:nvPicPr>
          <p:cNvPr name="Picture 70" id="70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9553432" y="7474582"/>
            <a:ext cx="206713" cy="1033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90404" y="108797"/>
            <a:ext cx="16579124" cy="6462572"/>
          </a:xfrm>
          <a:custGeom>
            <a:avLst/>
            <a:gdLst/>
            <a:ahLst/>
            <a:cxnLst/>
            <a:rect r="r" b="b" t="t" l="l"/>
            <a:pathLst>
              <a:path h="6462572" w="16579124">
                <a:moveTo>
                  <a:pt x="0" y="0"/>
                </a:moveTo>
                <a:lnTo>
                  <a:pt x="16579124" y="0"/>
                </a:lnTo>
                <a:lnTo>
                  <a:pt x="16579124" y="6462573"/>
                </a:lnTo>
                <a:lnTo>
                  <a:pt x="0" y="646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339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28308" y="3098849"/>
            <a:ext cx="661274" cy="66127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C61A"/>
              </a:solidFill>
              <a:prstDash val="dash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009650"/>
            <a:ext cx="16230600" cy="8205312"/>
            <a:chOff x="0" y="0"/>
            <a:chExt cx="21640800" cy="109404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25267"/>
              <a:ext cx="12195698" cy="10915150"/>
            </a:xfrm>
            <a:custGeom>
              <a:avLst/>
              <a:gdLst/>
              <a:ahLst/>
              <a:cxnLst/>
              <a:rect r="r" b="b" t="t" l="l"/>
              <a:pathLst>
                <a:path h="10915150" w="12195698">
                  <a:moveTo>
                    <a:pt x="0" y="0"/>
                  </a:moveTo>
                  <a:lnTo>
                    <a:pt x="12195698" y="0"/>
                  </a:lnTo>
                  <a:lnTo>
                    <a:pt x="12195698" y="10915149"/>
                  </a:lnTo>
                  <a:lnTo>
                    <a:pt x="0" y="10915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445102" y="0"/>
              <a:ext cx="12195698" cy="10915150"/>
            </a:xfrm>
            <a:custGeom>
              <a:avLst/>
              <a:gdLst/>
              <a:ahLst/>
              <a:cxnLst/>
              <a:rect r="r" b="b" t="t" l="l"/>
              <a:pathLst>
                <a:path h="10915150" w="12195698">
                  <a:moveTo>
                    <a:pt x="0" y="0"/>
                  </a:moveTo>
                  <a:lnTo>
                    <a:pt x="12195698" y="0"/>
                  </a:lnTo>
                  <a:lnTo>
                    <a:pt x="12195698" y="10915150"/>
                  </a:lnTo>
                  <a:lnTo>
                    <a:pt x="0" y="10915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895680" y="8884325"/>
            <a:ext cx="661274" cy="66127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C61A"/>
              </a:solidFill>
              <a:prstDash val="dash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716512" y="1027337"/>
            <a:ext cx="13911017" cy="130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9600">
                <a:solidFill>
                  <a:srgbClr val="1E3685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Rumus Error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9632102">
            <a:off x="-4307944" y="9270619"/>
            <a:ext cx="12272281" cy="11919453"/>
          </a:xfrm>
          <a:custGeom>
            <a:avLst/>
            <a:gdLst/>
            <a:ahLst/>
            <a:cxnLst/>
            <a:rect r="r" b="b" t="t" l="l"/>
            <a:pathLst>
              <a:path h="11919453" w="12272281">
                <a:moveTo>
                  <a:pt x="0" y="0"/>
                </a:moveTo>
                <a:lnTo>
                  <a:pt x="12272280" y="0"/>
                </a:lnTo>
                <a:lnTo>
                  <a:pt x="12272280" y="11919452"/>
                </a:lnTo>
                <a:lnTo>
                  <a:pt x="0" y="119194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789852">
            <a:off x="13925925" y="-6393955"/>
            <a:ext cx="9694388" cy="9415674"/>
          </a:xfrm>
          <a:custGeom>
            <a:avLst/>
            <a:gdLst/>
            <a:ahLst/>
            <a:cxnLst/>
            <a:rect r="r" b="b" t="t" l="l"/>
            <a:pathLst>
              <a:path h="9415674" w="9694388">
                <a:moveTo>
                  <a:pt x="0" y="0"/>
                </a:moveTo>
                <a:lnTo>
                  <a:pt x="9694388" y="0"/>
                </a:lnTo>
                <a:lnTo>
                  <a:pt x="9694388" y="9415674"/>
                </a:lnTo>
                <a:lnTo>
                  <a:pt x="0" y="941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278947">
            <a:off x="17401158" y="4020261"/>
            <a:ext cx="612041" cy="671650"/>
          </a:xfrm>
          <a:custGeom>
            <a:avLst/>
            <a:gdLst/>
            <a:ahLst/>
            <a:cxnLst/>
            <a:rect r="r" b="b" t="t" l="l"/>
            <a:pathLst>
              <a:path h="671650" w="612041">
                <a:moveTo>
                  <a:pt x="0" y="0"/>
                </a:moveTo>
                <a:lnTo>
                  <a:pt x="612041" y="0"/>
                </a:lnTo>
                <a:lnTo>
                  <a:pt x="612041" y="671650"/>
                </a:lnTo>
                <a:lnTo>
                  <a:pt x="0" y="6716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6825432" y="2974721"/>
            <a:ext cx="10846487" cy="6570879"/>
            <a:chOff x="0" y="0"/>
            <a:chExt cx="2856688" cy="17306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856688" cy="1730602"/>
            </a:xfrm>
            <a:custGeom>
              <a:avLst/>
              <a:gdLst/>
              <a:ahLst/>
              <a:cxnLst/>
              <a:rect r="r" b="b" t="t" l="l"/>
              <a:pathLst>
                <a:path h="1730602" w="2856688">
                  <a:moveTo>
                    <a:pt x="36402" y="0"/>
                  </a:moveTo>
                  <a:lnTo>
                    <a:pt x="2820285" y="0"/>
                  </a:lnTo>
                  <a:cubicBezTo>
                    <a:pt x="2829940" y="0"/>
                    <a:pt x="2839199" y="3835"/>
                    <a:pt x="2846026" y="10662"/>
                  </a:cubicBezTo>
                  <a:cubicBezTo>
                    <a:pt x="2852853" y="17489"/>
                    <a:pt x="2856688" y="26748"/>
                    <a:pt x="2856688" y="36402"/>
                  </a:cubicBezTo>
                  <a:lnTo>
                    <a:pt x="2856688" y="1694199"/>
                  </a:lnTo>
                  <a:cubicBezTo>
                    <a:pt x="2856688" y="1714304"/>
                    <a:pt x="2840390" y="1730602"/>
                    <a:pt x="2820285" y="1730602"/>
                  </a:cubicBezTo>
                  <a:lnTo>
                    <a:pt x="36402" y="1730602"/>
                  </a:lnTo>
                  <a:cubicBezTo>
                    <a:pt x="26748" y="1730602"/>
                    <a:pt x="17489" y="1726766"/>
                    <a:pt x="10662" y="1719940"/>
                  </a:cubicBezTo>
                  <a:cubicBezTo>
                    <a:pt x="3835" y="1713113"/>
                    <a:pt x="0" y="1703854"/>
                    <a:pt x="0" y="1694199"/>
                  </a:cubicBezTo>
                  <a:lnTo>
                    <a:pt x="0" y="36402"/>
                  </a:lnTo>
                  <a:cubicBezTo>
                    <a:pt x="0" y="16298"/>
                    <a:pt x="16298" y="0"/>
                    <a:pt x="36402" y="0"/>
                  </a:cubicBezTo>
                  <a:close/>
                </a:path>
              </a:pathLst>
            </a:custGeom>
            <a:solidFill>
              <a:srgbClr val="1E368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856688" cy="1778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67496" y="2519955"/>
            <a:ext cx="909532" cy="90953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1B1B1B"/>
                  </a:solidFill>
                  <a:latin typeface="Londrina Solid"/>
                  <a:ea typeface="Londrina Solid"/>
                  <a:cs typeface="Londrina Solid"/>
                  <a:sym typeface="Londrina Solid"/>
                </a:rPr>
                <a:t>2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593" y="334060"/>
            <a:ext cx="661274" cy="66127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C61A"/>
              </a:solidFill>
              <a:prstDash val="dash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-577138">
            <a:off x="3962521" y="9568937"/>
            <a:ext cx="612041" cy="671650"/>
          </a:xfrm>
          <a:custGeom>
            <a:avLst/>
            <a:gdLst/>
            <a:ahLst/>
            <a:cxnLst/>
            <a:rect r="r" b="b" t="t" l="l"/>
            <a:pathLst>
              <a:path h="671650" w="612041">
                <a:moveTo>
                  <a:pt x="0" y="0"/>
                </a:moveTo>
                <a:lnTo>
                  <a:pt x="612041" y="0"/>
                </a:lnTo>
                <a:lnTo>
                  <a:pt x="612041" y="671650"/>
                </a:lnTo>
                <a:lnTo>
                  <a:pt x="0" y="6716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568062">
            <a:off x="870856" y="1742953"/>
            <a:ext cx="4538258" cy="3880211"/>
          </a:xfrm>
          <a:custGeom>
            <a:avLst/>
            <a:gdLst/>
            <a:ahLst/>
            <a:cxnLst/>
            <a:rect r="r" b="b" t="t" l="l"/>
            <a:pathLst>
              <a:path h="3880211" w="4538258">
                <a:moveTo>
                  <a:pt x="4538258" y="0"/>
                </a:moveTo>
                <a:lnTo>
                  <a:pt x="0" y="0"/>
                </a:lnTo>
                <a:lnTo>
                  <a:pt x="0" y="3880211"/>
                </a:lnTo>
                <a:lnTo>
                  <a:pt x="4538258" y="3880211"/>
                </a:lnTo>
                <a:lnTo>
                  <a:pt x="453825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911942" y="4869644"/>
            <a:ext cx="703242" cy="633797"/>
          </a:xfrm>
          <a:custGeom>
            <a:avLst/>
            <a:gdLst/>
            <a:ahLst/>
            <a:cxnLst/>
            <a:rect r="r" b="b" t="t" l="l"/>
            <a:pathLst>
              <a:path h="633797" w="703242">
                <a:moveTo>
                  <a:pt x="0" y="0"/>
                </a:moveTo>
                <a:lnTo>
                  <a:pt x="703242" y="0"/>
                </a:lnTo>
                <a:lnTo>
                  <a:pt x="703242" y="633797"/>
                </a:lnTo>
                <a:lnTo>
                  <a:pt x="0" y="6337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false" rot="-370873">
            <a:off x="1226460" y="5961152"/>
            <a:ext cx="3831708" cy="3880211"/>
          </a:xfrm>
          <a:custGeom>
            <a:avLst/>
            <a:gdLst/>
            <a:ahLst/>
            <a:cxnLst/>
            <a:rect r="r" b="b" t="t" l="l"/>
            <a:pathLst>
              <a:path h="3880211" w="3831708">
                <a:moveTo>
                  <a:pt x="3831708" y="0"/>
                </a:moveTo>
                <a:lnTo>
                  <a:pt x="0" y="0"/>
                </a:lnTo>
                <a:lnTo>
                  <a:pt x="0" y="3880210"/>
                </a:lnTo>
                <a:lnTo>
                  <a:pt x="3831708" y="3880210"/>
                </a:lnTo>
                <a:lnTo>
                  <a:pt x="3831708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false" rot="-581809">
            <a:off x="2450672" y="8974469"/>
            <a:ext cx="1121634" cy="604280"/>
          </a:xfrm>
          <a:custGeom>
            <a:avLst/>
            <a:gdLst/>
            <a:ahLst/>
            <a:cxnLst/>
            <a:rect r="r" b="b" t="t" l="l"/>
            <a:pathLst>
              <a:path h="604280" w="1121634">
                <a:moveTo>
                  <a:pt x="1121634" y="0"/>
                </a:moveTo>
                <a:lnTo>
                  <a:pt x="0" y="0"/>
                </a:lnTo>
                <a:lnTo>
                  <a:pt x="0" y="604281"/>
                </a:lnTo>
                <a:lnTo>
                  <a:pt x="1121634" y="604281"/>
                </a:lnTo>
                <a:lnTo>
                  <a:pt x="1121634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169766" y="3169633"/>
            <a:ext cx="4157819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9"/>
              </a:lnSpc>
            </a:pPr>
            <a:r>
              <a:rPr lang="en-US" sz="43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Error True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6733512" y="2456673"/>
            <a:ext cx="10938407" cy="62279"/>
            <a:chOff x="0" y="0"/>
            <a:chExt cx="2880897" cy="1640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880897" cy="16403"/>
            </a:xfrm>
            <a:custGeom>
              <a:avLst/>
              <a:gdLst/>
              <a:ahLst/>
              <a:cxnLst/>
              <a:rect r="r" b="b" t="t" l="l"/>
              <a:pathLst>
                <a:path h="16403" w="2880897">
                  <a:moveTo>
                    <a:pt x="8201" y="0"/>
                  </a:moveTo>
                  <a:lnTo>
                    <a:pt x="2872696" y="0"/>
                  </a:lnTo>
                  <a:cubicBezTo>
                    <a:pt x="2874871" y="0"/>
                    <a:pt x="2876957" y="864"/>
                    <a:pt x="2878495" y="2402"/>
                  </a:cubicBezTo>
                  <a:cubicBezTo>
                    <a:pt x="2880033" y="3940"/>
                    <a:pt x="2880897" y="6026"/>
                    <a:pt x="2880897" y="8201"/>
                  </a:cubicBezTo>
                  <a:lnTo>
                    <a:pt x="2880897" y="8201"/>
                  </a:lnTo>
                  <a:cubicBezTo>
                    <a:pt x="2880897" y="10376"/>
                    <a:pt x="2880033" y="12463"/>
                    <a:pt x="2878495" y="14001"/>
                  </a:cubicBezTo>
                  <a:cubicBezTo>
                    <a:pt x="2876957" y="15539"/>
                    <a:pt x="2874871" y="16403"/>
                    <a:pt x="2872696" y="16403"/>
                  </a:cubicBezTo>
                  <a:lnTo>
                    <a:pt x="8201" y="16403"/>
                  </a:lnTo>
                  <a:cubicBezTo>
                    <a:pt x="6026" y="16403"/>
                    <a:pt x="3940" y="15539"/>
                    <a:pt x="2402" y="14001"/>
                  </a:cubicBezTo>
                  <a:cubicBezTo>
                    <a:pt x="864" y="12463"/>
                    <a:pt x="0" y="10376"/>
                    <a:pt x="0" y="8201"/>
                  </a:cubicBezTo>
                  <a:lnTo>
                    <a:pt x="0" y="8201"/>
                  </a:lnTo>
                  <a:cubicBezTo>
                    <a:pt x="0" y="6026"/>
                    <a:pt x="864" y="3940"/>
                    <a:pt x="2402" y="2402"/>
                  </a:cubicBezTo>
                  <a:cubicBezTo>
                    <a:pt x="3940" y="864"/>
                    <a:pt x="6026" y="0"/>
                    <a:pt x="8201" y="0"/>
                  </a:cubicBezTo>
                  <a:close/>
                </a:path>
              </a:pathLst>
            </a:custGeom>
            <a:solidFill>
              <a:srgbClr val="1E3685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2880897" cy="6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010578" y="4115733"/>
            <a:ext cx="10452796" cy="1838999"/>
            <a:chOff x="0" y="0"/>
            <a:chExt cx="2753000" cy="48434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753000" cy="484346"/>
            </a:xfrm>
            <a:custGeom>
              <a:avLst/>
              <a:gdLst/>
              <a:ahLst/>
              <a:cxnLst/>
              <a:rect r="r" b="b" t="t" l="l"/>
              <a:pathLst>
                <a:path h="484346" w="2753000">
                  <a:moveTo>
                    <a:pt x="37773" y="0"/>
                  </a:moveTo>
                  <a:lnTo>
                    <a:pt x="2715226" y="0"/>
                  </a:lnTo>
                  <a:cubicBezTo>
                    <a:pt x="2736088" y="0"/>
                    <a:pt x="2753000" y="16912"/>
                    <a:pt x="2753000" y="37773"/>
                  </a:cubicBezTo>
                  <a:lnTo>
                    <a:pt x="2753000" y="446572"/>
                  </a:lnTo>
                  <a:cubicBezTo>
                    <a:pt x="2753000" y="467434"/>
                    <a:pt x="2736088" y="484346"/>
                    <a:pt x="2715226" y="484346"/>
                  </a:cubicBezTo>
                  <a:lnTo>
                    <a:pt x="37773" y="484346"/>
                  </a:lnTo>
                  <a:cubicBezTo>
                    <a:pt x="27755" y="484346"/>
                    <a:pt x="18147" y="480366"/>
                    <a:pt x="11064" y="473282"/>
                  </a:cubicBezTo>
                  <a:cubicBezTo>
                    <a:pt x="3980" y="466198"/>
                    <a:pt x="0" y="456590"/>
                    <a:pt x="0" y="446572"/>
                  </a:cubicBezTo>
                  <a:lnTo>
                    <a:pt x="0" y="37773"/>
                  </a:lnTo>
                  <a:cubicBezTo>
                    <a:pt x="0" y="16912"/>
                    <a:pt x="16912" y="0"/>
                    <a:pt x="37773" y="0"/>
                  </a:cubicBezTo>
                  <a:close/>
                </a:path>
              </a:pathLst>
            </a:custGeom>
            <a:solidFill>
              <a:srgbClr val="8494C8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2753000" cy="531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0169766" y="6382591"/>
            <a:ext cx="4157819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Error Approximate</a:t>
            </a:r>
          </a:p>
        </p:txBody>
      </p:sp>
      <p:pic>
        <p:nvPicPr>
          <p:cNvPr name="Picture 38" id="3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409558" y="3553407"/>
            <a:ext cx="10294794" cy="2963653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 rot="0">
            <a:off x="7022277" y="7354141"/>
            <a:ext cx="10452796" cy="1838999"/>
            <a:chOff x="0" y="0"/>
            <a:chExt cx="2753000" cy="48434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753000" cy="484346"/>
            </a:xfrm>
            <a:custGeom>
              <a:avLst/>
              <a:gdLst/>
              <a:ahLst/>
              <a:cxnLst/>
              <a:rect r="r" b="b" t="t" l="l"/>
              <a:pathLst>
                <a:path h="484346" w="2753000">
                  <a:moveTo>
                    <a:pt x="37773" y="0"/>
                  </a:moveTo>
                  <a:lnTo>
                    <a:pt x="2715226" y="0"/>
                  </a:lnTo>
                  <a:cubicBezTo>
                    <a:pt x="2736088" y="0"/>
                    <a:pt x="2753000" y="16912"/>
                    <a:pt x="2753000" y="37773"/>
                  </a:cubicBezTo>
                  <a:lnTo>
                    <a:pt x="2753000" y="446572"/>
                  </a:lnTo>
                  <a:cubicBezTo>
                    <a:pt x="2753000" y="467434"/>
                    <a:pt x="2736088" y="484346"/>
                    <a:pt x="2715226" y="484346"/>
                  </a:cubicBezTo>
                  <a:lnTo>
                    <a:pt x="37773" y="484346"/>
                  </a:lnTo>
                  <a:cubicBezTo>
                    <a:pt x="27755" y="484346"/>
                    <a:pt x="18147" y="480366"/>
                    <a:pt x="11064" y="473282"/>
                  </a:cubicBezTo>
                  <a:cubicBezTo>
                    <a:pt x="3980" y="466198"/>
                    <a:pt x="0" y="456590"/>
                    <a:pt x="0" y="446572"/>
                  </a:cubicBezTo>
                  <a:lnTo>
                    <a:pt x="0" y="37773"/>
                  </a:lnTo>
                  <a:cubicBezTo>
                    <a:pt x="0" y="16912"/>
                    <a:pt x="16912" y="0"/>
                    <a:pt x="37773" y="0"/>
                  </a:cubicBezTo>
                  <a:close/>
                </a:path>
              </a:pathLst>
            </a:custGeom>
            <a:solidFill>
              <a:srgbClr val="8494C8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2753000" cy="531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740912" y="6847040"/>
            <a:ext cx="9632083" cy="2853201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 rot="0">
            <a:off x="17008608" y="2660151"/>
            <a:ext cx="909532" cy="909532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1B1B1B"/>
                  </a:solidFill>
                  <a:latin typeface="Londrina Solid"/>
                  <a:ea typeface="Londrina Solid"/>
                  <a:cs typeface="Londrina Solid"/>
                  <a:sym typeface="Londrina Solid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01955" y="250443"/>
            <a:ext cx="9418138" cy="3889864"/>
          </a:xfrm>
          <a:custGeom>
            <a:avLst/>
            <a:gdLst/>
            <a:ahLst/>
            <a:cxnLst/>
            <a:rect r="r" b="b" t="t" l="l"/>
            <a:pathLst>
              <a:path h="3889864" w="9418138">
                <a:moveTo>
                  <a:pt x="0" y="0"/>
                </a:moveTo>
                <a:lnTo>
                  <a:pt x="9418139" y="0"/>
                </a:lnTo>
                <a:lnTo>
                  <a:pt x="9418139" y="3889864"/>
                </a:lnTo>
                <a:lnTo>
                  <a:pt x="0" y="388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5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78947">
            <a:off x="5116270" y="1594258"/>
            <a:ext cx="612041" cy="671650"/>
          </a:xfrm>
          <a:custGeom>
            <a:avLst/>
            <a:gdLst/>
            <a:ahLst/>
            <a:cxnLst/>
            <a:rect r="r" b="b" t="t" l="l"/>
            <a:pathLst>
              <a:path h="671650" w="612041">
                <a:moveTo>
                  <a:pt x="0" y="0"/>
                </a:moveTo>
                <a:lnTo>
                  <a:pt x="612041" y="0"/>
                </a:lnTo>
                <a:lnTo>
                  <a:pt x="612041" y="671651"/>
                </a:lnTo>
                <a:lnTo>
                  <a:pt x="0" y="671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69312">
            <a:off x="14871232" y="-2982688"/>
            <a:ext cx="5881911" cy="5712806"/>
          </a:xfrm>
          <a:custGeom>
            <a:avLst/>
            <a:gdLst/>
            <a:ahLst/>
            <a:cxnLst/>
            <a:rect r="r" b="b" t="t" l="l"/>
            <a:pathLst>
              <a:path h="5712806" w="5881911">
                <a:moveTo>
                  <a:pt x="0" y="0"/>
                </a:moveTo>
                <a:lnTo>
                  <a:pt x="5881911" y="0"/>
                </a:lnTo>
                <a:lnTo>
                  <a:pt x="5881911" y="5712806"/>
                </a:lnTo>
                <a:lnTo>
                  <a:pt x="0" y="5712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619288" y="673496"/>
            <a:ext cx="661274" cy="66127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C61A"/>
              </a:solidFill>
              <a:prstDash val="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6434" y="1930084"/>
            <a:ext cx="16244128" cy="7980892"/>
            <a:chOff x="0" y="0"/>
            <a:chExt cx="4278289" cy="2101963"/>
          </a:xfrm>
        </p:grpSpPr>
        <p:sp>
          <p:nvSpPr>
            <p:cNvPr name="Freeform 9" id="9">
              <a:hlinkClick r:id="rId8" tooltip="https://www.canva.com/design/DAGlzcLS13o/LrS-8HBonHw8Kc0KVHKWSw/edit"/>
            </p:cNvPr>
            <p:cNvSpPr/>
            <p:nvPr/>
          </p:nvSpPr>
          <p:spPr>
            <a:xfrm flipH="false" flipV="false" rot="0">
              <a:off x="0" y="0"/>
              <a:ext cx="4278289" cy="2101963"/>
            </a:xfrm>
            <a:custGeom>
              <a:avLst/>
              <a:gdLst/>
              <a:ahLst/>
              <a:cxnLst/>
              <a:rect r="r" b="b" t="t" l="l"/>
              <a:pathLst>
                <a:path h="2101963" w="4278289">
                  <a:moveTo>
                    <a:pt x="7149" y="0"/>
                  </a:moveTo>
                  <a:lnTo>
                    <a:pt x="4271140" y="0"/>
                  </a:lnTo>
                  <a:cubicBezTo>
                    <a:pt x="4273036" y="0"/>
                    <a:pt x="4274854" y="753"/>
                    <a:pt x="4276195" y="2094"/>
                  </a:cubicBezTo>
                  <a:cubicBezTo>
                    <a:pt x="4277536" y="3435"/>
                    <a:pt x="4278289" y="5253"/>
                    <a:pt x="4278289" y="7149"/>
                  </a:cubicBezTo>
                  <a:lnTo>
                    <a:pt x="4278289" y="2094814"/>
                  </a:lnTo>
                  <a:cubicBezTo>
                    <a:pt x="4278289" y="2096710"/>
                    <a:pt x="4277536" y="2098529"/>
                    <a:pt x="4276195" y="2099870"/>
                  </a:cubicBezTo>
                  <a:cubicBezTo>
                    <a:pt x="4274854" y="2101210"/>
                    <a:pt x="4273036" y="2101963"/>
                    <a:pt x="4271140" y="2101963"/>
                  </a:cubicBezTo>
                  <a:lnTo>
                    <a:pt x="7149" y="2101963"/>
                  </a:lnTo>
                  <a:cubicBezTo>
                    <a:pt x="5253" y="2101963"/>
                    <a:pt x="3435" y="2101210"/>
                    <a:pt x="2094" y="2099870"/>
                  </a:cubicBezTo>
                  <a:cubicBezTo>
                    <a:pt x="753" y="2098529"/>
                    <a:pt x="0" y="2096710"/>
                    <a:pt x="0" y="2094814"/>
                  </a:cubicBezTo>
                  <a:lnTo>
                    <a:pt x="0" y="7149"/>
                  </a:lnTo>
                  <a:cubicBezTo>
                    <a:pt x="0" y="5253"/>
                    <a:pt x="753" y="3435"/>
                    <a:pt x="2094" y="2094"/>
                  </a:cubicBezTo>
                  <a:cubicBezTo>
                    <a:pt x="3435" y="753"/>
                    <a:pt x="5253" y="0"/>
                    <a:pt x="7149" y="0"/>
                  </a:cubicBezTo>
                  <a:close/>
                </a:path>
              </a:pathLst>
            </a:custGeom>
            <a:solidFill>
              <a:srgbClr val="1E368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278289" cy="2159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12307" y="2347968"/>
            <a:ext cx="15549500" cy="1538449"/>
            <a:chOff x="0" y="0"/>
            <a:chExt cx="4095342" cy="4051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5341" cy="405188"/>
            </a:xfrm>
            <a:custGeom>
              <a:avLst/>
              <a:gdLst/>
              <a:ahLst/>
              <a:cxnLst/>
              <a:rect r="r" b="b" t="t" l="l"/>
              <a:pathLst>
                <a:path h="405188" w="4095341">
                  <a:moveTo>
                    <a:pt x="25392" y="0"/>
                  </a:moveTo>
                  <a:lnTo>
                    <a:pt x="4069949" y="0"/>
                  </a:lnTo>
                  <a:cubicBezTo>
                    <a:pt x="4083973" y="0"/>
                    <a:pt x="4095341" y="11369"/>
                    <a:pt x="4095341" y="25392"/>
                  </a:cubicBezTo>
                  <a:lnTo>
                    <a:pt x="4095341" y="379796"/>
                  </a:lnTo>
                  <a:cubicBezTo>
                    <a:pt x="4095341" y="386530"/>
                    <a:pt x="4092666" y="392989"/>
                    <a:pt x="4087904" y="397751"/>
                  </a:cubicBezTo>
                  <a:cubicBezTo>
                    <a:pt x="4083142" y="402513"/>
                    <a:pt x="4076684" y="405188"/>
                    <a:pt x="4069949" y="405188"/>
                  </a:cubicBezTo>
                  <a:lnTo>
                    <a:pt x="25392" y="405188"/>
                  </a:lnTo>
                  <a:cubicBezTo>
                    <a:pt x="18658" y="405188"/>
                    <a:pt x="12199" y="402513"/>
                    <a:pt x="7437" y="397751"/>
                  </a:cubicBezTo>
                  <a:cubicBezTo>
                    <a:pt x="2675" y="392989"/>
                    <a:pt x="0" y="386530"/>
                    <a:pt x="0" y="379796"/>
                  </a:cubicBezTo>
                  <a:lnTo>
                    <a:pt x="0" y="25392"/>
                  </a:lnTo>
                  <a:cubicBezTo>
                    <a:pt x="0" y="18658"/>
                    <a:pt x="2675" y="12199"/>
                    <a:pt x="7437" y="7437"/>
                  </a:cubicBezTo>
                  <a:cubicBezTo>
                    <a:pt x="12199" y="2675"/>
                    <a:pt x="18658" y="0"/>
                    <a:pt x="25392" y="0"/>
                  </a:cubicBezTo>
                  <a:close/>
                </a:path>
              </a:pathLst>
            </a:custGeom>
            <a:solidFill>
              <a:srgbClr val="6B85D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4095342" cy="452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107256">
            <a:off x="16974542" y="8922475"/>
            <a:ext cx="612041" cy="671650"/>
          </a:xfrm>
          <a:custGeom>
            <a:avLst/>
            <a:gdLst/>
            <a:ahLst/>
            <a:cxnLst/>
            <a:rect r="r" b="b" t="t" l="l"/>
            <a:pathLst>
              <a:path h="671650" w="612041">
                <a:moveTo>
                  <a:pt x="0" y="0"/>
                </a:moveTo>
                <a:lnTo>
                  <a:pt x="612041" y="0"/>
                </a:lnTo>
                <a:lnTo>
                  <a:pt x="612041" y="671650"/>
                </a:lnTo>
                <a:lnTo>
                  <a:pt x="0" y="671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785146"/>
            <a:ext cx="7469175" cy="117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</a:pPr>
            <a:r>
              <a:rPr lang="en-US" b="true" sz="8799">
                <a:solidFill>
                  <a:srgbClr val="1E3685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Orde-1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044135" y="2186970"/>
            <a:ext cx="4702860" cy="1802763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972090" y="2110760"/>
            <a:ext cx="6508346" cy="1955182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1412307" y="4115017"/>
            <a:ext cx="15527593" cy="1327577"/>
            <a:chOff x="0" y="0"/>
            <a:chExt cx="4382097" cy="3746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382097" cy="374660"/>
            </a:xfrm>
            <a:custGeom>
              <a:avLst/>
              <a:gdLst/>
              <a:ahLst/>
              <a:cxnLst/>
              <a:rect r="r" b="b" t="t" l="l"/>
              <a:pathLst>
                <a:path h="374660" w="4382097">
                  <a:moveTo>
                    <a:pt x="25428" y="0"/>
                  </a:moveTo>
                  <a:lnTo>
                    <a:pt x="4356669" y="0"/>
                  </a:lnTo>
                  <a:cubicBezTo>
                    <a:pt x="4370713" y="0"/>
                    <a:pt x="4382097" y="11385"/>
                    <a:pt x="4382097" y="25428"/>
                  </a:cubicBezTo>
                  <a:lnTo>
                    <a:pt x="4382097" y="349232"/>
                  </a:lnTo>
                  <a:cubicBezTo>
                    <a:pt x="4382097" y="363276"/>
                    <a:pt x="4370713" y="374660"/>
                    <a:pt x="4356669" y="374660"/>
                  </a:cubicBezTo>
                  <a:lnTo>
                    <a:pt x="25428" y="374660"/>
                  </a:lnTo>
                  <a:cubicBezTo>
                    <a:pt x="11385" y="374660"/>
                    <a:pt x="0" y="363276"/>
                    <a:pt x="0" y="349232"/>
                  </a:cubicBezTo>
                  <a:lnTo>
                    <a:pt x="0" y="25428"/>
                  </a:lnTo>
                  <a:cubicBezTo>
                    <a:pt x="0" y="11385"/>
                    <a:pt x="11385" y="0"/>
                    <a:pt x="25428" y="0"/>
                  </a:cubicBezTo>
                  <a:close/>
                </a:path>
              </a:pathLst>
            </a:custGeom>
            <a:solidFill>
              <a:srgbClr val="6B85D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4382097" cy="422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139560" y="3923612"/>
            <a:ext cx="4234494" cy="1623223"/>
          </a:xfrm>
          <a:prstGeom prst="rect">
            <a:avLst/>
          </a:prstGeom>
        </p:spPr>
      </p:pic>
      <p:pic>
        <p:nvPicPr>
          <p:cNvPr name="Picture 22" id="22">
            <a:hlinkClick r:id="rId13" tooltip="https://www.canva.com/design/DAGlzcLS13o/LrS-8HBonHw8Kc0KVHKWSw/edit"/>
          </p:cNvPr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675727" y="3707182"/>
            <a:ext cx="6831652" cy="2056083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 rot="0">
            <a:off x="3315176" y="7176144"/>
            <a:ext cx="11657648" cy="1182747"/>
            <a:chOff x="0" y="0"/>
            <a:chExt cx="3289946" cy="33378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289946" cy="333787"/>
            </a:xfrm>
            <a:custGeom>
              <a:avLst/>
              <a:gdLst/>
              <a:ahLst/>
              <a:cxnLst/>
              <a:rect r="r" b="b" t="t" l="l"/>
              <a:pathLst>
                <a:path h="333787" w="3289946">
                  <a:moveTo>
                    <a:pt x="33869" y="0"/>
                  </a:moveTo>
                  <a:lnTo>
                    <a:pt x="3256077" y="0"/>
                  </a:lnTo>
                  <a:cubicBezTo>
                    <a:pt x="3265060" y="0"/>
                    <a:pt x="3273675" y="3568"/>
                    <a:pt x="3280027" y="9920"/>
                  </a:cubicBezTo>
                  <a:cubicBezTo>
                    <a:pt x="3286378" y="16272"/>
                    <a:pt x="3289946" y="24887"/>
                    <a:pt x="3289946" y="33869"/>
                  </a:cubicBezTo>
                  <a:lnTo>
                    <a:pt x="3289946" y="299918"/>
                  </a:lnTo>
                  <a:cubicBezTo>
                    <a:pt x="3289946" y="308900"/>
                    <a:pt x="3286378" y="317515"/>
                    <a:pt x="3280027" y="323867"/>
                  </a:cubicBezTo>
                  <a:cubicBezTo>
                    <a:pt x="3273675" y="330219"/>
                    <a:pt x="3265060" y="333787"/>
                    <a:pt x="3256077" y="333787"/>
                  </a:cubicBezTo>
                  <a:lnTo>
                    <a:pt x="33869" y="333787"/>
                  </a:lnTo>
                  <a:cubicBezTo>
                    <a:pt x="15164" y="333787"/>
                    <a:pt x="0" y="318623"/>
                    <a:pt x="0" y="299918"/>
                  </a:cubicBezTo>
                  <a:lnTo>
                    <a:pt x="0" y="33869"/>
                  </a:lnTo>
                  <a:cubicBezTo>
                    <a:pt x="0" y="24887"/>
                    <a:pt x="3568" y="16272"/>
                    <a:pt x="9920" y="9920"/>
                  </a:cubicBezTo>
                  <a:cubicBezTo>
                    <a:pt x="16272" y="3568"/>
                    <a:pt x="24887" y="0"/>
                    <a:pt x="33869" y="0"/>
                  </a:cubicBezTo>
                  <a:close/>
                </a:path>
              </a:pathLst>
            </a:custGeom>
            <a:solidFill>
              <a:srgbClr val="6B85D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3289946" cy="381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326048" y="6845744"/>
            <a:ext cx="7657812" cy="18435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01955" y="250443"/>
            <a:ext cx="9418138" cy="3889864"/>
          </a:xfrm>
          <a:custGeom>
            <a:avLst/>
            <a:gdLst/>
            <a:ahLst/>
            <a:cxnLst/>
            <a:rect r="r" b="b" t="t" l="l"/>
            <a:pathLst>
              <a:path h="3889864" w="9418138">
                <a:moveTo>
                  <a:pt x="0" y="0"/>
                </a:moveTo>
                <a:lnTo>
                  <a:pt x="9418139" y="0"/>
                </a:lnTo>
                <a:lnTo>
                  <a:pt x="9418139" y="3889864"/>
                </a:lnTo>
                <a:lnTo>
                  <a:pt x="0" y="388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5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78947">
            <a:off x="5116270" y="1594258"/>
            <a:ext cx="612041" cy="671650"/>
          </a:xfrm>
          <a:custGeom>
            <a:avLst/>
            <a:gdLst/>
            <a:ahLst/>
            <a:cxnLst/>
            <a:rect r="r" b="b" t="t" l="l"/>
            <a:pathLst>
              <a:path h="671650" w="612041">
                <a:moveTo>
                  <a:pt x="0" y="0"/>
                </a:moveTo>
                <a:lnTo>
                  <a:pt x="612041" y="0"/>
                </a:lnTo>
                <a:lnTo>
                  <a:pt x="612041" y="671651"/>
                </a:lnTo>
                <a:lnTo>
                  <a:pt x="0" y="671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69312">
            <a:off x="14871232" y="-2982688"/>
            <a:ext cx="5881911" cy="5712806"/>
          </a:xfrm>
          <a:custGeom>
            <a:avLst/>
            <a:gdLst/>
            <a:ahLst/>
            <a:cxnLst/>
            <a:rect r="r" b="b" t="t" l="l"/>
            <a:pathLst>
              <a:path h="5712806" w="5881911">
                <a:moveTo>
                  <a:pt x="0" y="0"/>
                </a:moveTo>
                <a:lnTo>
                  <a:pt x="5881911" y="0"/>
                </a:lnTo>
                <a:lnTo>
                  <a:pt x="5881911" y="5712806"/>
                </a:lnTo>
                <a:lnTo>
                  <a:pt x="0" y="5712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619288" y="673496"/>
            <a:ext cx="661274" cy="66127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C61A"/>
              </a:solidFill>
              <a:prstDash val="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6434" y="1930084"/>
            <a:ext cx="16244128" cy="7980892"/>
            <a:chOff x="0" y="0"/>
            <a:chExt cx="4278289" cy="2101963"/>
          </a:xfrm>
        </p:grpSpPr>
        <p:sp>
          <p:nvSpPr>
            <p:cNvPr name="Freeform 9" id="9">
              <a:hlinkClick r:id="rId8" tooltip="https://www.canva.com/design/DAGlzcLS13o/LrS-8HBonHw8Kc0KVHKWSw/edit"/>
            </p:cNvPr>
            <p:cNvSpPr/>
            <p:nvPr/>
          </p:nvSpPr>
          <p:spPr>
            <a:xfrm flipH="false" flipV="false" rot="0">
              <a:off x="0" y="0"/>
              <a:ext cx="4278289" cy="2101963"/>
            </a:xfrm>
            <a:custGeom>
              <a:avLst/>
              <a:gdLst/>
              <a:ahLst/>
              <a:cxnLst/>
              <a:rect r="r" b="b" t="t" l="l"/>
              <a:pathLst>
                <a:path h="2101963" w="4278289">
                  <a:moveTo>
                    <a:pt x="7149" y="0"/>
                  </a:moveTo>
                  <a:lnTo>
                    <a:pt x="4271140" y="0"/>
                  </a:lnTo>
                  <a:cubicBezTo>
                    <a:pt x="4273036" y="0"/>
                    <a:pt x="4274854" y="753"/>
                    <a:pt x="4276195" y="2094"/>
                  </a:cubicBezTo>
                  <a:cubicBezTo>
                    <a:pt x="4277536" y="3435"/>
                    <a:pt x="4278289" y="5253"/>
                    <a:pt x="4278289" y="7149"/>
                  </a:cubicBezTo>
                  <a:lnTo>
                    <a:pt x="4278289" y="2094814"/>
                  </a:lnTo>
                  <a:cubicBezTo>
                    <a:pt x="4278289" y="2096710"/>
                    <a:pt x="4277536" y="2098529"/>
                    <a:pt x="4276195" y="2099870"/>
                  </a:cubicBezTo>
                  <a:cubicBezTo>
                    <a:pt x="4274854" y="2101210"/>
                    <a:pt x="4273036" y="2101963"/>
                    <a:pt x="4271140" y="2101963"/>
                  </a:cubicBezTo>
                  <a:lnTo>
                    <a:pt x="7149" y="2101963"/>
                  </a:lnTo>
                  <a:cubicBezTo>
                    <a:pt x="5253" y="2101963"/>
                    <a:pt x="3435" y="2101210"/>
                    <a:pt x="2094" y="2099870"/>
                  </a:cubicBezTo>
                  <a:cubicBezTo>
                    <a:pt x="753" y="2098529"/>
                    <a:pt x="0" y="2096710"/>
                    <a:pt x="0" y="2094814"/>
                  </a:cubicBezTo>
                  <a:lnTo>
                    <a:pt x="0" y="7149"/>
                  </a:lnTo>
                  <a:cubicBezTo>
                    <a:pt x="0" y="5253"/>
                    <a:pt x="753" y="3435"/>
                    <a:pt x="2094" y="2094"/>
                  </a:cubicBezTo>
                  <a:cubicBezTo>
                    <a:pt x="3435" y="753"/>
                    <a:pt x="5253" y="0"/>
                    <a:pt x="7149" y="0"/>
                  </a:cubicBezTo>
                  <a:close/>
                </a:path>
              </a:pathLst>
            </a:custGeom>
            <a:solidFill>
              <a:srgbClr val="1E368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278289" cy="2159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107256">
            <a:off x="16974542" y="8922475"/>
            <a:ext cx="612041" cy="671650"/>
          </a:xfrm>
          <a:custGeom>
            <a:avLst/>
            <a:gdLst/>
            <a:ahLst/>
            <a:cxnLst/>
            <a:rect r="r" b="b" t="t" l="l"/>
            <a:pathLst>
              <a:path h="671650" w="612041">
                <a:moveTo>
                  <a:pt x="0" y="0"/>
                </a:moveTo>
                <a:lnTo>
                  <a:pt x="612041" y="0"/>
                </a:lnTo>
                <a:lnTo>
                  <a:pt x="612041" y="671650"/>
                </a:lnTo>
                <a:lnTo>
                  <a:pt x="0" y="671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785146"/>
            <a:ext cx="7469175" cy="117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</a:pPr>
            <a:r>
              <a:rPr lang="en-US" b="true" sz="8799">
                <a:solidFill>
                  <a:srgbClr val="1E3685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Error Orde-1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68809" y="2039614"/>
            <a:ext cx="4121982" cy="125424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09281" y="2003953"/>
            <a:ext cx="4549904" cy="132556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101900" y="1908417"/>
            <a:ext cx="5696338" cy="1516635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1369250" y="3548934"/>
            <a:ext cx="15549500" cy="2122808"/>
            <a:chOff x="0" y="0"/>
            <a:chExt cx="4388280" cy="59908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388279" cy="599085"/>
            </a:xfrm>
            <a:custGeom>
              <a:avLst/>
              <a:gdLst/>
              <a:ahLst/>
              <a:cxnLst/>
              <a:rect r="r" b="b" t="t" l="l"/>
              <a:pathLst>
                <a:path h="599085" w="4388279">
                  <a:moveTo>
                    <a:pt x="25392" y="0"/>
                  </a:moveTo>
                  <a:lnTo>
                    <a:pt x="4362887" y="0"/>
                  </a:lnTo>
                  <a:cubicBezTo>
                    <a:pt x="4369622" y="0"/>
                    <a:pt x="4376080" y="2675"/>
                    <a:pt x="4380842" y="7437"/>
                  </a:cubicBezTo>
                  <a:cubicBezTo>
                    <a:pt x="4385604" y="12199"/>
                    <a:pt x="4388279" y="18658"/>
                    <a:pt x="4388279" y="25392"/>
                  </a:cubicBezTo>
                  <a:lnTo>
                    <a:pt x="4388279" y="573693"/>
                  </a:lnTo>
                  <a:cubicBezTo>
                    <a:pt x="4388279" y="580427"/>
                    <a:pt x="4385604" y="586886"/>
                    <a:pt x="4380842" y="591648"/>
                  </a:cubicBezTo>
                  <a:cubicBezTo>
                    <a:pt x="4376080" y="596410"/>
                    <a:pt x="4369622" y="599085"/>
                    <a:pt x="4362887" y="599085"/>
                  </a:cubicBezTo>
                  <a:lnTo>
                    <a:pt x="25392" y="599085"/>
                  </a:lnTo>
                  <a:cubicBezTo>
                    <a:pt x="11369" y="599085"/>
                    <a:pt x="0" y="587717"/>
                    <a:pt x="0" y="573693"/>
                  </a:cubicBezTo>
                  <a:lnTo>
                    <a:pt x="0" y="25392"/>
                  </a:lnTo>
                  <a:cubicBezTo>
                    <a:pt x="0" y="18658"/>
                    <a:pt x="2675" y="12199"/>
                    <a:pt x="7437" y="7437"/>
                  </a:cubicBezTo>
                  <a:cubicBezTo>
                    <a:pt x="12199" y="2675"/>
                    <a:pt x="18658" y="0"/>
                    <a:pt x="25392" y="0"/>
                  </a:cubicBezTo>
                  <a:close/>
                </a:path>
              </a:pathLst>
            </a:custGeom>
            <a:solidFill>
              <a:srgbClr val="6B85D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4388280" cy="64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12307" y="6405166"/>
            <a:ext cx="15549500" cy="2122808"/>
            <a:chOff x="0" y="0"/>
            <a:chExt cx="4388280" cy="59908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388279" cy="599085"/>
            </a:xfrm>
            <a:custGeom>
              <a:avLst/>
              <a:gdLst/>
              <a:ahLst/>
              <a:cxnLst/>
              <a:rect r="r" b="b" t="t" l="l"/>
              <a:pathLst>
                <a:path h="599085" w="4388279">
                  <a:moveTo>
                    <a:pt x="25392" y="0"/>
                  </a:moveTo>
                  <a:lnTo>
                    <a:pt x="4362887" y="0"/>
                  </a:lnTo>
                  <a:cubicBezTo>
                    <a:pt x="4369622" y="0"/>
                    <a:pt x="4376080" y="2675"/>
                    <a:pt x="4380842" y="7437"/>
                  </a:cubicBezTo>
                  <a:cubicBezTo>
                    <a:pt x="4385604" y="12199"/>
                    <a:pt x="4388279" y="18658"/>
                    <a:pt x="4388279" y="25392"/>
                  </a:cubicBezTo>
                  <a:lnTo>
                    <a:pt x="4388279" y="573693"/>
                  </a:lnTo>
                  <a:cubicBezTo>
                    <a:pt x="4388279" y="580427"/>
                    <a:pt x="4385604" y="586886"/>
                    <a:pt x="4380842" y="591648"/>
                  </a:cubicBezTo>
                  <a:cubicBezTo>
                    <a:pt x="4376080" y="596410"/>
                    <a:pt x="4369622" y="599085"/>
                    <a:pt x="4362887" y="599085"/>
                  </a:cubicBezTo>
                  <a:lnTo>
                    <a:pt x="25392" y="599085"/>
                  </a:lnTo>
                  <a:cubicBezTo>
                    <a:pt x="11369" y="599085"/>
                    <a:pt x="0" y="587717"/>
                    <a:pt x="0" y="573693"/>
                  </a:cubicBezTo>
                  <a:lnTo>
                    <a:pt x="0" y="25392"/>
                  </a:lnTo>
                  <a:cubicBezTo>
                    <a:pt x="0" y="18658"/>
                    <a:pt x="2675" y="12199"/>
                    <a:pt x="7437" y="7437"/>
                  </a:cubicBezTo>
                  <a:cubicBezTo>
                    <a:pt x="12199" y="2675"/>
                    <a:pt x="18658" y="0"/>
                    <a:pt x="25392" y="0"/>
                  </a:cubicBezTo>
                  <a:close/>
                </a:path>
              </a:pathLst>
            </a:custGeom>
            <a:solidFill>
              <a:srgbClr val="6B85D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4388280" cy="64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516482" y="3212742"/>
            <a:ext cx="9284033" cy="2795193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906554" y="7056175"/>
            <a:ext cx="2474892" cy="9471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01955" y="250443"/>
            <a:ext cx="9418138" cy="3889864"/>
          </a:xfrm>
          <a:custGeom>
            <a:avLst/>
            <a:gdLst/>
            <a:ahLst/>
            <a:cxnLst/>
            <a:rect r="r" b="b" t="t" l="l"/>
            <a:pathLst>
              <a:path h="3889864" w="9418138">
                <a:moveTo>
                  <a:pt x="0" y="0"/>
                </a:moveTo>
                <a:lnTo>
                  <a:pt x="9418139" y="0"/>
                </a:lnTo>
                <a:lnTo>
                  <a:pt x="9418139" y="3889864"/>
                </a:lnTo>
                <a:lnTo>
                  <a:pt x="0" y="388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5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78947">
            <a:off x="5116270" y="1646924"/>
            <a:ext cx="612041" cy="671650"/>
          </a:xfrm>
          <a:custGeom>
            <a:avLst/>
            <a:gdLst/>
            <a:ahLst/>
            <a:cxnLst/>
            <a:rect r="r" b="b" t="t" l="l"/>
            <a:pathLst>
              <a:path h="671650" w="612041">
                <a:moveTo>
                  <a:pt x="0" y="0"/>
                </a:moveTo>
                <a:lnTo>
                  <a:pt x="612041" y="0"/>
                </a:lnTo>
                <a:lnTo>
                  <a:pt x="612041" y="671651"/>
                </a:lnTo>
                <a:lnTo>
                  <a:pt x="0" y="671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69312">
            <a:off x="14871232" y="-2982688"/>
            <a:ext cx="5881911" cy="5712806"/>
          </a:xfrm>
          <a:custGeom>
            <a:avLst/>
            <a:gdLst/>
            <a:ahLst/>
            <a:cxnLst/>
            <a:rect r="r" b="b" t="t" l="l"/>
            <a:pathLst>
              <a:path h="5712806" w="5881911">
                <a:moveTo>
                  <a:pt x="0" y="0"/>
                </a:moveTo>
                <a:lnTo>
                  <a:pt x="5881911" y="0"/>
                </a:lnTo>
                <a:lnTo>
                  <a:pt x="5881911" y="5712806"/>
                </a:lnTo>
                <a:lnTo>
                  <a:pt x="0" y="5712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619288" y="673496"/>
            <a:ext cx="661274" cy="66127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C61A"/>
              </a:solidFill>
              <a:prstDash val="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1936" y="1930084"/>
            <a:ext cx="16244128" cy="7980892"/>
            <a:chOff x="0" y="0"/>
            <a:chExt cx="4278289" cy="2101963"/>
          </a:xfrm>
        </p:grpSpPr>
        <p:sp>
          <p:nvSpPr>
            <p:cNvPr name="Freeform 9" id="9">
              <a:hlinkClick r:id="rId8" tooltip="https://www.canva.com/design/DAGlzcLS13o/LrS-8HBonHw8Kc0KVHKWSw/edit"/>
            </p:cNvPr>
            <p:cNvSpPr/>
            <p:nvPr/>
          </p:nvSpPr>
          <p:spPr>
            <a:xfrm flipH="false" flipV="false" rot="0">
              <a:off x="0" y="0"/>
              <a:ext cx="4278289" cy="2101963"/>
            </a:xfrm>
            <a:custGeom>
              <a:avLst/>
              <a:gdLst/>
              <a:ahLst/>
              <a:cxnLst/>
              <a:rect r="r" b="b" t="t" l="l"/>
              <a:pathLst>
                <a:path h="2101963" w="4278289">
                  <a:moveTo>
                    <a:pt x="7149" y="0"/>
                  </a:moveTo>
                  <a:lnTo>
                    <a:pt x="4271140" y="0"/>
                  </a:lnTo>
                  <a:cubicBezTo>
                    <a:pt x="4273036" y="0"/>
                    <a:pt x="4274854" y="753"/>
                    <a:pt x="4276195" y="2094"/>
                  </a:cubicBezTo>
                  <a:cubicBezTo>
                    <a:pt x="4277536" y="3435"/>
                    <a:pt x="4278289" y="5253"/>
                    <a:pt x="4278289" y="7149"/>
                  </a:cubicBezTo>
                  <a:lnTo>
                    <a:pt x="4278289" y="2094814"/>
                  </a:lnTo>
                  <a:cubicBezTo>
                    <a:pt x="4278289" y="2096710"/>
                    <a:pt x="4277536" y="2098529"/>
                    <a:pt x="4276195" y="2099870"/>
                  </a:cubicBezTo>
                  <a:cubicBezTo>
                    <a:pt x="4274854" y="2101210"/>
                    <a:pt x="4273036" y="2101963"/>
                    <a:pt x="4271140" y="2101963"/>
                  </a:cubicBezTo>
                  <a:lnTo>
                    <a:pt x="7149" y="2101963"/>
                  </a:lnTo>
                  <a:cubicBezTo>
                    <a:pt x="5253" y="2101963"/>
                    <a:pt x="3435" y="2101210"/>
                    <a:pt x="2094" y="2099870"/>
                  </a:cubicBezTo>
                  <a:cubicBezTo>
                    <a:pt x="753" y="2098529"/>
                    <a:pt x="0" y="2096710"/>
                    <a:pt x="0" y="2094814"/>
                  </a:cubicBezTo>
                  <a:lnTo>
                    <a:pt x="0" y="7149"/>
                  </a:lnTo>
                  <a:cubicBezTo>
                    <a:pt x="0" y="5253"/>
                    <a:pt x="753" y="3435"/>
                    <a:pt x="2094" y="2094"/>
                  </a:cubicBezTo>
                  <a:cubicBezTo>
                    <a:pt x="3435" y="753"/>
                    <a:pt x="5253" y="0"/>
                    <a:pt x="7149" y="0"/>
                  </a:cubicBezTo>
                  <a:close/>
                </a:path>
              </a:pathLst>
            </a:custGeom>
            <a:solidFill>
              <a:srgbClr val="1E368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278289" cy="2159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853964" y="5521678"/>
            <a:ext cx="12580071" cy="1236312"/>
            <a:chOff x="0" y="0"/>
            <a:chExt cx="3812346" cy="374660"/>
          </a:xfrm>
        </p:grpSpPr>
        <p:sp>
          <p:nvSpPr>
            <p:cNvPr name="Freeform 12" id="12">
              <a:hlinkClick r:id="rId9" tooltip="https://www.canva.com/design/DAGlzcLS13o/LrS-8HBonHw8Kc0KVHKWSw/edit"/>
            </p:cNvPr>
            <p:cNvSpPr/>
            <p:nvPr/>
          </p:nvSpPr>
          <p:spPr>
            <a:xfrm flipH="false" flipV="false" rot="0">
              <a:off x="0" y="0"/>
              <a:ext cx="3812346" cy="374660"/>
            </a:xfrm>
            <a:custGeom>
              <a:avLst/>
              <a:gdLst/>
              <a:ahLst/>
              <a:cxnLst/>
              <a:rect r="r" b="b" t="t" l="l"/>
              <a:pathLst>
                <a:path h="374660" w="3812346">
                  <a:moveTo>
                    <a:pt x="31386" y="0"/>
                  </a:moveTo>
                  <a:lnTo>
                    <a:pt x="3780960" y="0"/>
                  </a:lnTo>
                  <a:cubicBezTo>
                    <a:pt x="3789285" y="0"/>
                    <a:pt x="3797267" y="3307"/>
                    <a:pt x="3803154" y="9193"/>
                  </a:cubicBezTo>
                  <a:cubicBezTo>
                    <a:pt x="3809040" y="15079"/>
                    <a:pt x="3812346" y="23062"/>
                    <a:pt x="3812346" y="31386"/>
                  </a:cubicBezTo>
                  <a:lnTo>
                    <a:pt x="3812346" y="343274"/>
                  </a:lnTo>
                  <a:cubicBezTo>
                    <a:pt x="3812346" y="351598"/>
                    <a:pt x="3809040" y="359581"/>
                    <a:pt x="3803154" y="365467"/>
                  </a:cubicBezTo>
                  <a:cubicBezTo>
                    <a:pt x="3797267" y="371353"/>
                    <a:pt x="3789285" y="374660"/>
                    <a:pt x="3780960" y="374660"/>
                  </a:cubicBezTo>
                  <a:lnTo>
                    <a:pt x="31386" y="374660"/>
                  </a:lnTo>
                  <a:cubicBezTo>
                    <a:pt x="23062" y="374660"/>
                    <a:pt x="15079" y="371353"/>
                    <a:pt x="9193" y="365467"/>
                  </a:cubicBezTo>
                  <a:cubicBezTo>
                    <a:pt x="3307" y="359581"/>
                    <a:pt x="0" y="351598"/>
                    <a:pt x="0" y="343274"/>
                  </a:cubicBezTo>
                  <a:lnTo>
                    <a:pt x="0" y="31386"/>
                  </a:lnTo>
                  <a:cubicBezTo>
                    <a:pt x="0" y="23062"/>
                    <a:pt x="3307" y="15079"/>
                    <a:pt x="9193" y="9193"/>
                  </a:cubicBezTo>
                  <a:cubicBezTo>
                    <a:pt x="15079" y="3307"/>
                    <a:pt x="23062" y="0"/>
                    <a:pt x="31386" y="0"/>
                  </a:cubicBezTo>
                  <a:close/>
                </a:path>
              </a:pathLst>
            </a:custGeom>
            <a:solidFill>
              <a:srgbClr val="6B85D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812346" cy="422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853964" y="2435778"/>
            <a:ext cx="12580071" cy="1432688"/>
            <a:chOff x="0" y="0"/>
            <a:chExt cx="3557855" cy="4051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557855" cy="405188"/>
            </a:xfrm>
            <a:custGeom>
              <a:avLst/>
              <a:gdLst/>
              <a:ahLst/>
              <a:cxnLst/>
              <a:rect r="r" b="b" t="t" l="l"/>
              <a:pathLst>
                <a:path h="405188" w="3557855">
                  <a:moveTo>
                    <a:pt x="31386" y="0"/>
                  </a:moveTo>
                  <a:lnTo>
                    <a:pt x="3526468" y="0"/>
                  </a:lnTo>
                  <a:cubicBezTo>
                    <a:pt x="3534793" y="0"/>
                    <a:pt x="3542776" y="3307"/>
                    <a:pt x="3548662" y="9193"/>
                  </a:cubicBezTo>
                  <a:cubicBezTo>
                    <a:pt x="3554548" y="15079"/>
                    <a:pt x="3557855" y="23062"/>
                    <a:pt x="3557855" y="31386"/>
                  </a:cubicBezTo>
                  <a:lnTo>
                    <a:pt x="3557855" y="373802"/>
                  </a:lnTo>
                  <a:cubicBezTo>
                    <a:pt x="3557855" y="382126"/>
                    <a:pt x="3554548" y="390109"/>
                    <a:pt x="3548662" y="395995"/>
                  </a:cubicBezTo>
                  <a:cubicBezTo>
                    <a:pt x="3542776" y="401881"/>
                    <a:pt x="3534793" y="405188"/>
                    <a:pt x="3526468" y="405188"/>
                  </a:cubicBezTo>
                  <a:lnTo>
                    <a:pt x="31386" y="405188"/>
                  </a:lnTo>
                  <a:cubicBezTo>
                    <a:pt x="23062" y="405188"/>
                    <a:pt x="15079" y="401881"/>
                    <a:pt x="9193" y="395995"/>
                  </a:cubicBezTo>
                  <a:cubicBezTo>
                    <a:pt x="3307" y="390109"/>
                    <a:pt x="0" y="382126"/>
                    <a:pt x="0" y="373802"/>
                  </a:cubicBezTo>
                  <a:lnTo>
                    <a:pt x="0" y="31386"/>
                  </a:lnTo>
                  <a:cubicBezTo>
                    <a:pt x="0" y="23062"/>
                    <a:pt x="3307" y="15079"/>
                    <a:pt x="9193" y="9193"/>
                  </a:cubicBezTo>
                  <a:cubicBezTo>
                    <a:pt x="15079" y="3307"/>
                    <a:pt x="23062" y="0"/>
                    <a:pt x="31386" y="0"/>
                  </a:cubicBezTo>
                  <a:close/>
                </a:path>
              </a:pathLst>
            </a:custGeom>
            <a:solidFill>
              <a:srgbClr val="6B85D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3557855" cy="452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7256">
            <a:off x="16974542" y="8922475"/>
            <a:ext cx="612041" cy="671650"/>
          </a:xfrm>
          <a:custGeom>
            <a:avLst/>
            <a:gdLst/>
            <a:ahLst/>
            <a:cxnLst/>
            <a:rect r="r" b="b" t="t" l="l"/>
            <a:pathLst>
              <a:path h="671650" w="612041">
                <a:moveTo>
                  <a:pt x="0" y="0"/>
                </a:moveTo>
                <a:lnTo>
                  <a:pt x="612041" y="0"/>
                </a:lnTo>
                <a:lnTo>
                  <a:pt x="612041" y="671650"/>
                </a:lnTo>
                <a:lnTo>
                  <a:pt x="0" y="671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785146"/>
            <a:ext cx="7469175" cy="117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</a:pPr>
            <a:r>
              <a:rPr lang="en-US" b="true" sz="8799">
                <a:solidFill>
                  <a:srgbClr val="1E3685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Orde-2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853964" y="4081351"/>
            <a:ext cx="12580071" cy="1140939"/>
            <a:chOff x="0" y="0"/>
            <a:chExt cx="3812346" cy="34575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12346" cy="345758"/>
            </a:xfrm>
            <a:custGeom>
              <a:avLst/>
              <a:gdLst/>
              <a:ahLst/>
              <a:cxnLst/>
              <a:rect r="r" b="b" t="t" l="l"/>
              <a:pathLst>
                <a:path h="345758" w="3812346">
                  <a:moveTo>
                    <a:pt x="31386" y="0"/>
                  </a:moveTo>
                  <a:lnTo>
                    <a:pt x="3780960" y="0"/>
                  </a:lnTo>
                  <a:cubicBezTo>
                    <a:pt x="3789285" y="0"/>
                    <a:pt x="3797267" y="3307"/>
                    <a:pt x="3803154" y="9193"/>
                  </a:cubicBezTo>
                  <a:cubicBezTo>
                    <a:pt x="3809040" y="15079"/>
                    <a:pt x="3812346" y="23062"/>
                    <a:pt x="3812346" y="31386"/>
                  </a:cubicBezTo>
                  <a:lnTo>
                    <a:pt x="3812346" y="314372"/>
                  </a:lnTo>
                  <a:cubicBezTo>
                    <a:pt x="3812346" y="322696"/>
                    <a:pt x="3809040" y="330679"/>
                    <a:pt x="3803154" y="336565"/>
                  </a:cubicBezTo>
                  <a:cubicBezTo>
                    <a:pt x="3797267" y="342451"/>
                    <a:pt x="3789285" y="345758"/>
                    <a:pt x="3780960" y="345758"/>
                  </a:cubicBezTo>
                  <a:lnTo>
                    <a:pt x="31386" y="345758"/>
                  </a:lnTo>
                  <a:cubicBezTo>
                    <a:pt x="23062" y="345758"/>
                    <a:pt x="15079" y="342451"/>
                    <a:pt x="9193" y="336565"/>
                  </a:cubicBezTo>
                  <a:cubicBezTo>
                    <a:pt x="3307" y="330679"/>
                    <a:pt x="0" y="322696"/>
                    <a:pt x="0" y="314372"/>
                  </a:cubicBezTo>
                  <a:lnTo>
                    <a:pt x="0" y="31386"/>
                  </a:lnTo>
                  <a:cubicBezTo>
                    <a:pt x="0" y="23062"/>
                    <a:pt x="3307" y="15079"/>
                    <a:pt x="9193" y="9193"/>
                  </a:cubicBezTo>
                  <a:cubicBezTo>
                    <a:pt x="15079" y="3307"/>
                    <a:pt x="23062" y="0"/>
                    <a:pt x="31386" y="0"/>
                  </a:cubicBezTo>
                  <a:close/>
                </a:path>
              </a:pathLst>
            </a:custGeom>
            <a:solidFill>
              <a:srgbClr val="6B85D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3812346" cy="393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065137" y="8139115"/>
            <a:ext cx="10162693" cy="829982"/>
            <a:chOff x="0" y="0"/>
            <a:chExt cx="2868050" cy="234232"/>
          </a:xfrm>
        </p:grpSpPr>
        <p:sp>
          <p:nvSpPr>
            <p:cNvPr name="Freeform 23" id="23">
              <a:hlinkClick r:id="rId10" tooltip="https://www.canva.com/design/DAGlzcLS13o/LrS-8HBonHw8Kc0KVHKWSw/edit"/>
            </p:cNvPr>
            <p:cNvSpPr/>
            <p:nvPr/>
          </p:nvSpPr>
          <p:spPr>
            <a:xfrm flipH="false" flipV="false" rot="0">
              <a:off x="0" y="0"/>
              <a:ext cx="2868050" cy="234232"/>
            </a:xfrm>
            <a:custGeom>
              <a:avLst/>
              <a:gdLst/>
              <a:ahLst/>
              <a:cxnLst/>
              <a:rect r="r" b="b" t="t" l="l"/>
              <a:pathLst>
                <a:path h="234232" w="2868050">
                  <a:moveTo>
                    <a:pt x="38852" y="0"/>
                  </a:moveTo>
                  <a:lnTo>
                    <a:pt x="2829198" y="0"/>
                  </a:lnTo>
                  <a:cubicBezTo>
                    <a:pt x="2839502" y="0"/>
                    <a:pt x="2849384" y="4093"/>
                    <a:pt x="2856670" y="11379"/>
                  </a:cubicBezTo>
                  <a:cubicBezTo>
                    <a:pt x="2863956" y="18666"/>
                    <a:pt x="2868050" y="28548"/>
                    <a:pt x="2868050" y="38852"/>
                  </a:cubicBezTo>
                  <a:lnTo>
                    <a:pt x="2868050" y="195380"/>
                  </a:lnTo>
                  <a:cubicBezTo>
                    <a:pt x="2868050" y="205684"/>
                    <a:pt x="2863956" y="215567"/>
                    <a:pt x="2856670" y="222853"/>
                  </a:cubicBezTo>
                  <a:cubicBezTo>
                    <a:pt x="2849384" y="230139"/>
                    <a:pt x="2839502" y="234232"/>
                    <a:pt x="2829198" y="234232"/>
                  </a:cubicBezTo>
                  <a:lnTo>
                    <a:pt x="38852" y="234232"/>
                  </a:lnTo>
                  <a:cubicBezTo>
                    <a:pt x="28548" y="234232"/>
                    <a:pt x="18666" y="230139"/>
                    <a:pt x="11379" y="222853"/>
                  </a:cubicBezTo>
                  <a:cubicBezTo>
                    <a:pt x="4093" y="215567"/>
                    <a:pt x="0" y="205684"/>
                    <a:pt x="0" y="195380"/>
                  </a:cubicBezTo>
                  <a:lnTo>
                    <a:pt x="0" y="38852"/>
                  </a:lnTo>
                  <a:cubicBezTo>
                    <a:pt x="0" y="28548"/>
                    <a:pt x="4093" y="18666"/>
                    <a:pt x="11379" y="11379"/>
                  </a:cubicBezTo>
                  <a:cubicBezTo>
                    <a:pt x="18666" y="4093"/>
                    <a:pt x="28548" y="0"/>
                    <a:pt x="38852" y="0"/>
                  </a:cubicBezTo>
                  <a:close/>
                </a:path>
              </a:pathLst>
            </a:custGeom>
            <a:solidFill>
              <a:srgbClr val="6B85D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2868050" cy="281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729358" y="2051831"/>
            <a:ext cx="6994831" cy="2211370"/>
          </a:xfrm>
          <a:prstGeom prst="rect">
            <a:avLst/>
          </a:prstGeom>
        </p:spPr>
      </p:pic>
      <p:pic>
        <p:nvPicPr>
          <p:cNvPr name="Picture 26" id="26">
            <a:hlinkClick r:id="rId13" tooltip="https://www.canva.com/design/DAGlzcLS13o/LrS-8HBonHw8Kc0KVHKWSw/edit"/>
          </p:cNvPr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658260" y="3646639"/>
            <a:ext cx="6632644" cy="2096867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658260" y="5091401"/>
            <a:ext cx="6632644" cy="2096867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052506" y="2281049"/>
            <a:ext cx="4799144" cy="1845422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552856" y="2846432"/>
            <a:ext cx="1345234" cy="714656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725643" y="3755884"/>
            <a:ext cx="5050080" cy="1887245"/>
          </a:xfrm>
          <a:prstGeom prst="rect">
            <a:avLst/>
          </a:prstGeom>
        </p:spPr>
      </p:pic>
      <p:pic>
        <p:nvPicPr>
          <p:cNvPr name="Picture 31" id="31">
            <a:hlinkClick r:id="rId19" tooltip="https://www.canva.com/design/DAGlzcLS13o/LrS-8HBonHw8Kc0KVHKWSw/edit"/>
          </p:cNvPr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514982" y="5733798"/>
            <a:ext cx="1799729" cy="812073"/>
          </a:xfrm>
          <a:prstGeom prst="rect">
            <a:avLst/>
          </a:prstGeom>
        </p:spPr>
      </p:pic>
      <p:pic>
        <p:nvPicPr>
          <p:cNvPr name="Picture 32" id="32">
            <a:hlinkClick r:id="rId21" tooltip="https://www.canva.com/design/DAGlzcLS13o/LrS-8HBonHw8Kc0KVHKWSw/edit"/>
          </p:cNvPr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579296" y="5145617"/>
            <a:ext cx="5332382" cy="1934295"/>
          </a:xfrm>
          <a:prstGeom prst="rect">
            <a:avLst/>
          </a:prstGeom>
        </p:spPr>
      </p:pic>
      <p:pic>
        <p:nvPicPr>
          <p:cNvPr name="Picture 33" id="33">
            <a:hlinkClick r:id="rId23" tooltip="https://www.canva.com/design/DAGlzcLS13o/LrS-8HBonHw8Kc0KVHKWSw/edit"/>
          </p:cNvPr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3406304" y="4293471"/>
            <a:ext cx="1799729" cy="812073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3854048" y="7423999"/>
            <a:ext cx="10398304" cy="22602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01955" y="250443"/>
            <a:ext cx="9418138" cy="3889864"/>
          </a:xfrm>
          <a:custGeom>
            <a:avLst/>
            <a:gdLst/>
            <a:ahLst/>
            <a:cxnLst/>
            <a:rect r="r" b="b" t="t" l="l"/>
            <a:pathLst>
              <a:path h="3889864" w="9418138">
                <a:moveTo>
                  <a:pt x="0" y="0"/>
                </a:moveTo>
                <a:lnTo>
                  <a:pt x="9418139" y="0"/>
                </a:lnTo>
                <a:lnTo>
                  <a:pt x="9418139" y="3889864"/>
                </a:lnTo>
                <a:lnTo>
                  <a:pt x="0" y="388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5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78947">
            <a:off x="5116270" y="1594258"/>
            <a:ext cx="612041" cy="671650"/>
          </a:xfrm>
          <a:custGeom>
            <a:avLst/>
            <a:gdLst/>
            <a:ahLst/>
            <a:cxnLst/>
            <a:rect r="r" b="b" t="t" l="l"/>
            <a:pathLst>
              <a:path h="671650" w="612041">
                <a:moveTo>
                  <a:pt x="0" y="0"/>
                </a:moveTo>
                <a:lnTo>
                  <a:pt x="612041" y="0"/>
                </a:lnTo>
                <a:lnTo>
                  <a:pt x="612041" y="671651"/>
                </a:lnTo>
                <a:lnTo>
                  <a:pt x="0" y="671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69312">
            <a:off x="14871232" y="-2982688"/>
            <a:ext cx="5881911" cy="5712806"/>
          </a:xfrm>
          <a:custGeom>
            <a:avLst/>
            <a:gdLst/>
            <a:ahLst/>
            <a:cxnLst/>
            <a:rect r="r" b="b" t="t" l="l"/>
            <a:pathLst>
              <a:path h="5712806" w="5881911">
                <a:moveTo>
                  <a:pt x="0" y="0"/>
                </a:moveTo>
                <a:lnTo>
                  <a:pt x="5881911" y="0"/>
                </a:lnTo>
                <a:lnTo>
                  <a:pt x="5881911" y="5712806"/>
                </a:lnTo>
                <a:lnTo>
                  <a:pt x="0" y="5712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619288" y="673496"/>
            <a:ext cx="661274" cy="66127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C61A"/>
              </a:solidFill>
              <a:prstDash val="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6434" y="1930084"/>
            <a:ext cx="16244128" cy="7980892"/>
            <a:chOff x="0" y="0"/>
            <a:chExt cx="4278289" cy="210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8289" cy="2101963"/>
            </a:xfrm>
            <a:custGeom>
              <a:avLst/>
              <a:gdLst/>
              <a:ahLst/>
              <a:cxnLst/>
              <a:rect r="r" b="b" t="t" l="l"/>
              <a:pathLst>
                <a:path h="2101963" w="4278289">
                  <a:moveTo>
                    <a:pt x="7149" y="0"/>
                  </a:moveTo>
                  <a:lnTo>
                    <a:pt x="4271140" y="0"/>
                  </a:lnTo>
                  <a:cubicBezTo>
                    <a:pt x="4273036" y="0"/>
                    <a:pt x="4274854" y="753"/>
                    <a:pt x="4276195" y="2094"/>
                  </a:cubicBezTo>
                  <a:cubicBezTo>
                    <a:pt x="4277536" y="3435"/>
                    <a:pt x="4278289" y="5253"/>
                    <a:pt x="4278289" y="7149"/>
                  </a:cubicBezTo>
                  <a:lnTo>
                    <a:pt x="4278289" y="2094814"/>
                  </a:lnTo>
                  <a:cubicBezTo>
                    <a:pt x="4278289" y="2096710"/>
                    <a:pt x="4277536" y="2098529"/>
                    <a:pt x="4276195" y="2099870"/>
                  </a:cubicBezTo>
                  <a:cubicBezTo>
                    <a:pt x="4274854" y="2101210"/>
                    <a:pt x="4273036" y="2101963"/>
                    <a:pt x="4271140" y="2101963"/>
                  </a:cubicBezTo>
                  <a:lnTo>
                    <a:pt x="7149" y="2101963"/>
                  </a:lnTo>
                  <a:cubicBezTo>
                    <a:pt x="5253" y="2101963"/>
                    <a:pt x="3435" y="2101210"/>
                    <a:pt x="2094" y="2099870"/>
                  </a:cubicBezTo>
                  <a:cubicBezTo>
                    <a:pt x="753" y="2098529"/>
                    <a:pt x="0" y="2096710"/>
                    <a:pt x="0" y="2094814"/>
                  </a:cubicBezTo>
                  <a:lnTo>
                    <a:pt x="0" y="7149"/>
                  </a:lnTo>
                  <a:cubicBezTo>
                    <a:pt x="0" y="5253"/>
                    <a:pt x="753" y="3435"/>
                    <a:pt x="2094" y="2094"/>
                  </a:cubicBezTo>
                  <a:cubicBezTo>
                    <a:pt x="3435" y="753"/>
                    <a:pt x="5253" y="0"/>
                    <a:pt x="7149" y="0"/>
                  </a:cubicBezTo>
                  <a:close/>
                </a:path>
              </a:pathLst>
            </a:custGeom>
            <a:solidFill>
              <a:srgbClr val="1E368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278289" cy="2159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107256">
            <a:off x="16974542" y="8922475"/>
            <a:ext cx="612041" cy="671650"/>
          </a:xfrm>
          <a:custGeom>
            <a:avLst/>
            <a:gdLst/>
            <a:ahLst/>
            <a:cxnLst/>
            <a:rect r="r" b="b" t="t" l="l"/>
            <a:pathLst>
              <a:path h="671650" w="612041">
                <a:moveTo>
                  <a:pt x="0" y="0"/>
                </a:moveTo>
                <a:lnTo>
                  <a:pt x="612041" y="0"/>
                </a:lnTo>
                <a:lnTo>
                  <a:pt x="612041" y="671650"/>
                </a:lnTo>
                <a:lnTo>
                  <a:pt x="0" y="671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785146"/>
            <a:ext cx="7469175" cy="117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</a:pPr>
            <a:r>
              <a:rPr lang="en-US" b="true" sz="8799">
                <a:solidFill>
                  <a:srgbClr val="1E3685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Error Orde-2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369250" y="3548934"/>
            <a:ext cx="15549500" cy="2122808"/>
            <a:chOff x="0" y="0"/>
            <a:chExt cx="4388280" cy="59908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88279" cy="599085"/>
            </a:xfrm>
            <a:custGeom>
              <a:avLst/>
              <a:gdLst/>
              <a:ahLst/>
              <a:cxnLst/>
              <a:rect r="r" b="b" t="t" l="l"/>
              <a:pathLst>
                <a:path h="599085" w="4388279">
                  <a:moveTo>
                    <a:pt x="25392" y="0"/>
                  </a:moveTo>
                  <a:lnTo>
                    <a:pt x="4362887" y="0"/>
                  </a:lnTo>
                  <a:cubicBezTo>
                    <a:pt x="4369622" y="0"/>
                    <a:pt x="4376080" y="2675"/>
                    <a:pt x="4380842" y="7437"/>
                  </a:cubicBezTo>
                  <a:cubicBezTo>
                    <a:pt x="4385604" y="12199"/>
                    <a:pt x="4388279" y="18658"/>
                    <a:pt x="4388279" y="25392"/>
                  </a:cubicBezTo>
                  <a:lnTo>
                    <a:pt x="4388279" y="573693"/>
                  </a:lnTo>
                  <a:cubicBezTo>
                    <a:pt x="4388279" y="580427"/>
                    <a:pt x="4385604" y="586886"/>
                    <a:pt x="4380842" y="591648"/>
                  </a:cubicBezTo>
                  <a:cubicBezTo>
                    <a:pt x="4376080" y="596410"/>
                    <a:pt x="4369622" y="599085"/>
                    <a:pt x="4362887" y="599085"/>
                  </a:cubicBezTo>
                  <a:lnTo>
                    <a:pt x="25392" y="599085"/>
                  </a:lnTo>
                  <a:cubicBezTo>
                    <a:pt x="11369" y="599085"/>
                    <a:pt x="0" y="587717"/>
                    <a:pt x="0" y="573693"/>
                  </a:cubicBezTo>
                  <a:lnTo>
                    <a:pt x="0" y="25392"/>
                  </a:lnTo>
                  <a:cubicBezTo>
                    <a:pt x="0" y="18658"/>
                    <a:pt x="2675" y="12199"/>
                    <a:pt x="7437" y="7437"/>
                  </a:cubicBezTo>
                  <a:cubicBezTo>
                    <a:pt x="12199" y="2675"/>
                    <a:pt x="18658" y="0"/>
                    <a:pt x="25392" y="0"/>
                  </a:cubicBezTo>
                  <a:close/>
                </a:path>
              </a:pathLst>
            </a:custGeom>
            <a:solidFill>
              <a:srgbClr val="6B85D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4388280" cy="64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703594" y="3077260"/>
            <a:ext cx="10909808" cy="3066155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266892" y="2127929"/>
            <a:ext cx="4121982" cy="1254242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406436" y="2092268"/>
            <a:ext cx="4549904" cy="1325562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1412307" y="6405166"/>
            <a:ext cx="15549500" cy="2122808"/>
            <a:chOff x="0" y="0"/>
            <a:chExt cx="4388280" cy="59908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388279" cy="599085"/>
            </a:xfrm>
            <a:custGeom>
              <a:avLst/>
              <a:gdLst/>
              <a:ahLst/>
              <a:cxnLst/>
              <a:rect r="r" b="b" t="t" l="l"/>
              <a:pathLst>
                <a:path h="599085" w="4388279">
                  <a:moveTo>
                    <a:pt x="25392" y="0"/>
                  </a:moveTo>
                  <a:lnTo>
                    <a:pt x="4362887" y="0"/>
                  </a:lnTo>
                  <a:cubicBezTo>
                    <a:pt x="4369622" y="0"/>
                    <a:pt x="4376080" y="2675"/>
                    <a:pt x="4380842" y="7437"/>
                  </a:cubicBezTo>
                  <a:cubicBezTo>
                    <a:pt x="4385604" y="12199"/>
                    <a:pt x="4388279" y="18658"/>
                    <a:pt x="4388279" y="25392"/>
                  </a:cubicBezTo>
                  <a:lnTo>
                    <a:pt x="4388279" y="573693"/>
                  </a:lnTo>
                  <a:cubicBezTo>
                    <a:pt x="4388279" y="580427"/>
                    <a:pt x="4385604" y="586886"/>
                    <a:pt x="4380842" y="591648"/>
                  </a:cubicBezTo>
                  <a:cubicBezTo>
                    <a:pt x="4376080" y="596410"/>
                    <a:pt x="4369622" y="599085"/>
                    <a:pt x="4362887" y="599085"/>
                  </a:cubicBezTo>
                  <a:lnTo>
                    <a:pt x="25392" y="599085"/>
                  </a:lnTo>
                  <a:cubicBezTo>
                    <a:pt x="11369" y="599085"/>
                    <a:pt x="0" y="587717"/>
                    <a:pt x="0" y="573693"/>
                  </a:cubicBezTo>
                  <a:lnTo>
                    <a:pt x="0" y="25392"/>
                  </a:lnTo>
                  <a:cubicBezTo>
                    <a:pt x="0" y="18658"/>
                    <a:pt x="2675" y="12199"/>
                    <a:pt x="7437" y="7437"/>
                  </a:cubicBezTo>
                  <a:cubicBezTo>
                    <a:pt x="12199" y="2675"/>
                    <a:pt x="18658" y="0"/>
                    <a:pt x="25392" y="0"/>
                  </a:cubicBezTo>
                  <a:close/>
                </a:path>
              </a:pathLst>
            </a:custGeom>
            <a:solidFill>
              <a:srgbClr val="6B85D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4388280" cy="64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9"/>
                </a:lnSpc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965773" y="5972429"/>
            <a:ext cx="10442567" cy="2988282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94390" y="2055447"/>
            <a:ext cx="4991759" cy="13992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DAGlzcLS13o</dc:identifier>
  <dcterms:modified xsi:type="dcterms:W3CDTF">2011-08-01T06:04:30Z</dcterms:modified>
  <cp:revision>1</cp:revision>
  <dc:title>Sains</dc:title>
</cp:coreProperties>
</file>